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1750" r:id="rId2"/>
    <p:sldId id="2391" r:id="rId3"/>
    <p:sldId id="2392" r:id="rId4"/>
    <p:sldId id="2400" r:id="rId5"/>
    <p:sldId id="2393" r:id="rId6"/>
    <p:sldId id="2399" r:id="rId7"/>
    <p:sldId id="2394" r:id="rId8"/>
    <p:sldId id="2395" r:id="rId9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B8DE25C-F8A1-E2ED-2BA1-455CCCD84C51}" name="Jorge Alejandro Hidalgo López" initials="JH" userId="S::jhidalgo@icafe.cr::165ae0b1-4c40-4a51-b33d-0577af1465f0" providerId="AD"/>
  <p188:author id="{AE95C884-D084-C9DC-0CCA-D1FDF7D8394A}" name="MARIA VALERIA CORTES ARGUEDAS" initials="MC" userId="S::mcortesa@ulicori.net::8ca958ba-f199-46ff-81f1-9e8308162b65" providerId="AD"/>
  <p188:author id="{D3BC1BEE-A921-8A99-EEBF-820515B07BA4}" name="Alcides Quirós Madrigal" initials="AQ" userId="S::aquiros@icafe.cr::563ef6b0-44ac-4dc2-bb80-7730568c18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07B"/>
    <a:srgbClr val="499057"/>
    <a:srgbClr val="83A589"/>
    <a:srgbClr val="6DA679"/>
    <a:srgbClr val="FFFFFF"/>
    <a:srgbClr val="008080"/>
    <a:srgbClr val="C00000"/>
    <a:srgbClr val="648F6C"/>
    <a:srgbClr val="FF66FF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D01DA2-BF41-4966-8C1F-25C8FAE25699}" v="24" dt="2025-08-05T18:37:40.7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8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arlos Castillo Molina" userId="3321f39d-c43d-4dc1-aab8-e37c264880eb" providerId="ADAL" clId="{CD6CC8B7-9BFB-4F53-9D3D-85BBB025AD4E}"/>
    <pc:docChg chg="undo custSel addSld delSld modSld">
      <pc:chgData name="Juan Carlos Castillo Molina" userId="3321f39d-c43d-4dc1-aab8-e37c264880eb" providerId="ADAL" clId="{CD6CC8B7-9BFB-4F53-9D3D-85BBB025AD4E}" dt="2025-07-22T17:18:49.653" v="201" actId="14100"/>
      <pc:docMkLst>
        <pc:docMk/>
      </pc:docMkLst>
      <pc:sldChg chg="delSp modSp mod">
        <pc:chgData name="Juan Carlos Castillo Molina" userId="3321f39d-c43d-4dc1-aab8-e37c264880eb" providerId="ADAL" clId="{CD6CC8B7-9BFB-4F53-9D3D-85BBB025AD4E}" dt="2025-07-22T14:26:33.415" v="5" actId="14100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CD6CC8B7-9BFB-4F53-9D3D-85BBB025AD4E}" dt="2025-07-22T14:26:33.415" v="5" actId="14100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7:07:49.969" v="178" actId="14100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CD6CC8B7-9BFB-4F53-9D3D-85BBB025AD4E}" dt="2025-07-22T14:34:08.758" v="18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4:56:11.017" v="88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CD6CC8B7-9BFB-4F53-9D3D-85BBB025AD4E}" dt="2025-07-22T14:56:11.017" v="88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CD6CC8B7-9BFB-4F53-9D3D-85BBB025AD4E}" dt="2025-07-22T14:34:22.133" v="26" actId="20577"/>
          <ac:spMkLst>
            <pc:docMk/>
            <pc:sldMk cId="2143556177" sldId="2392"/>
            <ac:spMk id="5" creationId="{DE9503A1-320C-03A1-B975-8A5D10F59424}"/>
          </ac:spMkLst>
        </pc:spChg>
        <pc:picChg chg="mod">
          <ac:chgData name="Juan Carlos Castillo Molina" userId="3321f39d-c43d-4dc1-aab8-e37c264880eb" providerId="ADAL" clId="{CD6CC8B7-9BFB-4F53-9D3D-85BBB025AD4E}" dt="2025-07-22T14:55:34.689" v="73" actId="1076"/>
          <ac:picMkLst>
            <pc:docMk/>
            <pc:sldMk cId="2143556177" sldId="2392"/>
            <ac:picMk id="11" creationId="{C8107658-711C-658D-5920-784AD778D762}"/>
          </ac:picMkLst>
        </pc:picChg>
      </pc:sldChg>
      <pc:sldChg chg="addSp delSp modSp mod">
        <pc:chgData name="Juan Carlos Castillo Molina" userId="3321f39d-c43d-4dc1-aab8-e37c264880eb" providerId="ADAL" clId="{CD6CC8B7-9BFB-4F53-9D3D-85BBB025AD4E}" dt="2025-07-22T15:46:15.785" v="159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CD6CC8B7-9BFB-4F53-9D3D-85BBB025AD4E}" dt="2025-07-22T14:40:41.289" v="38" actId="20577"/>
          <ac:spMkLst>
            <pc:docMk/>
            <pc:sldMk cId="3557588461" sldId="2393"/>
            <ac:spMk id="4" creationId="{211C1661-058F-6394-4888-11697BCB6850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4:59:26.127" v="104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CD6CC8B7-9BFB-4F53-9D3D-85BBB025AD4E}" dt="2025-07-22T14:59:22.098" v="103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7:18:49.653" v="201" actId="14100"/>
        <pc:sldMkLst>
          <pc:docMk/>
          <pc:sldMk cId="371597856" sldId="2395"/>
        </pc:sldMkLst>
        <pc:spChg chg="mod">
          <ac:chgData name="Juan Carlos Castillo Molina" userId="3321f39d-c43d-4dc1-aab8-e37c264880eb" providerId="ADAL" clId="{CD6CC8B7-9BFB-4F53-9D3D-85BBB025AD4E}" dt="2025-07-22T17:18:33.300" v="194" actId="20577"/>
          <ac:spMkLst>
            <pc:docMk/>
            <pc:sldMk cId="371597856" sldId="2395"/>
            <ac:spMk id="3" creationId="{BD59D6AE-581F-1182-D394-B4BDCD87FE09}"/>
          </ac:spMkLst>
        </pc:spChg>
        <pc:spChg chg="mod">
          <ac:chgData name="Juan Carlos Castillo Molina" userId="3321f39d-c43d-4dc1-aab8-e37c264880eb" providerId="ADAL" clId="{CD6CC8B7-9BFB-4F53-9D3D-85BBB025AD4E}" dt="2025-07-22T15:00:57.573" v="114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126287371" sldId="2396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3423842240" sldId="2397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937110306" sldId="2398"/>
        </pc:sldMkLst>
      </pc:sldChg>
      <pc:sldChg chg="addSp delSp modSp add mod">
        <pc:chgData name="Juan Carlos Castillo Molina" userId="3321f39d-c43d-4dc1-aab8-e37c264880eb" providerId="ADAL" clId="{CD6CC8B7-9BFB-4F53-9D3D-85BBB025AD4E}" dt="2025-07-22T14:45:40.105" v="54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CD6CC8B7-9BFB-4F53-9D3D-85BBB025AD4E}" dt="2025-07-22T14:45:15.688" v="43" actId="20577"/>
          <ac:spMkLst>
            <pc:docMk/>
            <pc:sldMk cId="208528483" sldId="2399"/>
            <ac:spMk id="3" creationId="{CC111146-CE6D-9B3D-BD7D-4041C175D154}"/>
          </ac:spMkLst>
        </pc:spChg>
        <pc:spChg chg="mod">
          <ac:chgData name="Juan Carlos Castillo Molina" userId="3321f39d-c43d-4dc1-aab8-e37c264880eb" providerId="ADAL" clId="{CD6CC8B7-9BFB-4F53-9D3D-85BBB025AD4E}" dt="2025-07-22T14:45:40.105" v="54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add mod">
        <pc:chgData name="Juan Carlos Castillo Molina" userId="3321f39d-c43d-4dc1-aab8-e37c264880eb" providerId="ADAL" clId="{CD6CC8B7-9BFB-4F53-9D3D-85BBB025AD4E}" dt="2025-07-22T15:02:59.894" v="156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CD6CC8B7-9BFB-4F53-9D3D-85BBB025AD4E}" dt="2025-07-22T14:50:02.853" v="62" actId="20577"/>
          <ac:spMkLst>
            <pc:docMk/>
            <pc:sldMk cId="3792064127" sldId="2400"/>
            <ac:spMk id="2" creationId="{A82AB05F-6454-A447-7BCA-7F1E5EC737CE}"/>
          </ac:spMkLst>
        </pc:spChg>
        <pc:spChg chg="mod">
          <ac:chgData name="Juan Carlos Castillo Molina" userId="3321f39d-c43d-4dc1-aab8-e37c264880eb" providerId="ADAL" clId="{CD6CC8B7-9BFB-4F53-9D3D-85BBB025AD4E}" dt="2025-07-22T14:56:06.024" v="83" actId="20577"/>
          <ac:spMkLst>
            <pc:docMk/>
            <pc:sldMk cId="3792064127" sldId="2400"/>
            <ac:spMk id="3" creationId="{844E946B-731D-2944-BB91-C2E6ABE84B93}"/>
          </ac:spMkLst>
        </pc:spChg>
        <pc:picChg chg="mod">
          <ac:chgData name="Juan Carlos Castillo Molina" userId="3321f39d-c43d-4dc1-aab8-e37c264880eb" providerId="ADAL" clId="{CD6CC8B7-9BFB-4F53-9D3D-85BBB025AD4E}" dt="2025-07-22T14:56:03.113" v="80" actId="1076"/>
          <ac:picMkLst>
            <pc:docMk/>
            <pc:sldMk cId="3792064127" sldId="2400"/>
            <ac:picMk id="11" creationId="{39A630A6-330E-1108-85D6-8C692126D60E}"/>
          </ac:picMkLst>
        </pc:picChg>
      </pc:sldChg>
    </pc:docChg>
  </pc:docChgLst>
  <pc:docChgLst>
    <pc:chgData name="Juan Carlos Castillo Molina" userId="3321f39d-c43d-4dc1-aab8-e37c264880eb" providerId="ADAL" clId="{EDD01DA2-BF41-4966-8C1F-25C8FAE25699}"/>
    <pc:docChg chg="undo redo custSel modSld">
      <pc:chgData name="Juan Carlos Castillo Molina" userId="3321f39d-c43d-4dc1-aab8-e37c264880eb" providerId="ADAL" clId="{EDD01DA2-BF41-4966-8C1F-25C8FAE25699}" dt="2025-08-05T18:38:02.208" v="253" actId="20577"/>
      <pc:docMkLst>
        <pc:docMk/>
      </pc:docMkLst>
      <pc:sldChg chg="modSp mod">
        <pc:chgData name="Juan Carlos Castillo Molina" userId="3321f39d-c43d-4dc1-aab8-e37c264880eb" providerId="ADAL" clId="{EDD01DA2-BF41-4966-8C1F-25C8FAE25699}" dt="2025-08-05T17:22:16.913" v="16" actId="14100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EDD01DA2-BF41-4966-8C1F-25C8FAE25699}" dt="2025-08-05T17:22:16.913" v="16" actId="14100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7:43:27.406" v="39" actId="14100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EDD01DA2-BF41-4966-8C1F-25C8FAE25699}" dt="2025-08-05T17:22:25.180" v="21" actId="20577"/>
          <ac:spMkLst>
            <pc:docMk/>
            <pc:sldMk cId="2013504756" sldId="2391"/>
            <ac:spMk id="9" creationId="{8579145C-49E3-0CEF-8542-96299EDA1AE4}"/>
          </ac:spMkLst>
        </pc:spChg>
        <pc:spChg chg="mod">
          <ac:chgData name="Juan Carlos Castillo Molina" userId="3321f39d-c43d-4dc1-aab8-e37c264880eb" providerId="ADAL" clId="{EDD01DA2-BF41-4966-8C1F-25C8FAE25699}" dt="2025-08-05T17:22:39.077" v="35" actId="20577"/>
          <ac:spMkLst>
            <pc:docMk/>
            <pc:sldMk cId="2013504756" sldId="2391"/>
            <ac:spMk id="10" creationId="{9E7255E1-6B42-980D-5C05-1EBB56E41197}"/>
          </ac:spMkLst>
        </pc:spChg>
        <pc:graphicFrameChg chg="add mod modGraphic">
          <ac:chgData name="Juan Carlos Castillo Molina" userId="3321f39d-c43d-4dc1-aab8-e37c264880eb" providerId="ADAL" clId="{EDD01DA2-BF41-4966-8C1F-25C8FAE25699}" dt="2025-08-05T17:43:27.406" v="39" actId="14100"/>
          <ac:graphicFrameMkLst>
            <pc:docMk/>
            <pc:sldMk cId="2013504756" sldId="2391"/>
            <ac:graphicFrameMk id="2" creationId="{4FBA2D50-4A37-323E-F411-A054436C03FC}"/>
          </ac:graphicFrameMkLst>
        </pc:graphicFrameChg>
        <pc:graphicFrameChg chg="del">
          <ac:chgData name="Juan Carlos Castillo Molina" userId="3321f39d-c43d-4dc1-aab8-e37c264880eb" providerId="ADAL" clId="{EDD01DA2-BF41-4966-8C1F-25C8FAE25699}" dt="2025-08-05T17:22:43.332" v="36" actId="478"/>
          <ac:graphicFrameMkLst>
            <pc:docMk/>
            <pc:sldMk cId="2013504756" sldId="2391"/>
            <ac:graphicFrameMk id="3" creationId="{68232A86-974A-9122-2AB0-19EF35DD1A88}"/>
          </ac:graphicFrameMkLst>
        </pc:graphicFrameChg>
      </pc:sldChg>
      <pc:sldChg chg="addSp delSp modSp mod">
        <pc:chgData name="Juan Carlos Castillo Molina" userId="3321f39d-c43d-4dc1-aab8-e37c264880eb" providerId="ADAL" clId="{EDD01DA2-BF41-4966-8C1F-25C8FAE25699}" dt="2025-08-05T17:56:12.534" v="74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EDD01DA2-BF41-4966-8C1F-25C8FAE25699}" dt="2025-08-05T17:56:12.534" v="74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EDD01DA2-BF41-4966-8C1F-25C8FAE25699}" dt="2025-08-05T17:44:32.035" v="43" actId="20577"/>
          <ac:spMkLst>
            <pc:docMk/>
            <pc:sldMk cId="2143556177" sldId="2392"/>
            <ac:spMk id="5" creationId="{DE9503A1-320C-03A1-B975-8A5D10F59424}"/>
          </ac:spMkLst>
        </pc:spChg>
        <pc:graphicFrameChg chg="del">
          <ac:chgData name="Juan Carlos Castillo Molina" userId="3321f39d-c43d-4dc1-aab8-e37c264880eb" providerId="ADAL" clId="{EDD01DA2-BF41-4966-8C1F-25C8FAE25699}" dt="2025-08-05T17:44:37.975" v="45" actId="478"/>
          <ac:graphicFrameMkLst>
            <pc:docMk/>
            <pc:sldMk cId="2143556177" sldId="2392"/>
            <ac:graphicFrameMk id="6" creationId="{17444B6B-4CFB-657A-7FC1-B6C9B167B9F9}"/>
          </ac:graphicFrameMkLst>
        </pc:graphicFrameChg>
        <pc:graphicFrameChg chg="del">
          <ac:chgData name="Juan Carlos Castillo Molina" userId="3321f39d-c43d-4dc1-aab8-e37c264880eb" providerId="ADAL" clId="{EDD01DA2-BF41-4966-8C1F-25C8FAE25699}" dt="2025-08-05T17:44:35.536" v="44" actId="478"/>
          <ac:graphicFrameMkLst>
            <pc:docMk/>
            <pc:sldMk cId="2143556177" sldId="2392"/>
            <ac:graphicFrameMk id="7" creationId="{9F01FB19-5749-6C64-A383-71C10317401E}"/>
          </ac:graphicFrameMkLst>
        </pc:graphicFrameChg>
        <pc:graphicFrameChg chg="add mod modGraphic">
          <ac:chgData name="Juan Carlos Castillo Molina" userId="3321f39d-c43d-4dc1-aab8-e37c264880eb" providerId="ADAL" clId="{EDD01DA2-BF41-4966-8C1F-25C8FAE25699}" dt="2025-08-05T17:55:39.271" v="49" actId="14100"/>
          <ac:graphicFrameMkLst>
            <pc:docMk/>
            <pc:sldMk cId="2143556177" sldId="2392"/>
            <ac:graphicFrameMk id="9" creationId="{CE48BDAC-2D17-E2A6-2BD2-318D94CAF447}"/>
          </ac:graphicFrameMkLst>
        </pc:graphicFrameChg>
        <pc:graphicFrameChg chg="add mod modGraphic">
          <ac:chgData name="Juan Carlos Castillo Molina" userId="3321f39d-c43d-4dc1-aab8-e37c264880eb" providerId="ADAL" clId="{EDD01DA2-BF41-4966-8C1F-25C8FAE25699}" dt="2025-08-05T17:56:01.905" v="54" actId="1076"/>
          <ac:graphicFrameMkLst>
            <pc:docMk/>
            <pc:sldMk cId="2143556177" sldId="2392"/>
            <ac:graphicFrameMk id="10" creationId="{AE7DF61B-D6DA-180D-8816-D85DE3003573}"/>
          </ac:graphicFrameMkLst>
        </pc:graphicFrameChg>
      </pc:sldChg>
      <pc:sldChg chg="addSp delSp modSp mod">
        <pc:chgData name="Juan Carlos Castillo Molina" userId="3321f39d-c43d-4dc1-aab8-e37c264880eb" providerId="ADAL" clId="{EDD01DA2-BF41-4966-8C1F-25C8FAE25699}" dt="2025-08-05T18:02:35.326" v="160" actId="20577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EDD01DA2-BF41-4966-8C1F-25C8FAE25699}" dt="2025-08-05T18:02:35.326" v="160" actId="20577"/>
          <ac:spMkLst>
            <pc:docMk/>
            <pc:sldMk cId="3557588461" sldId="2393"/>
            <ac:spMk id="4" creationId="{211C1661-058F-6394-4888-11697BCB6850}"/>
          </ac:spMkLst>
        </pc:spChg>
        <pc:graphicFrameChg chg="del">
          <ac:chgData name="Juan Carlos Castillo Molina" userId="3321f39d-c43d-4dc1-aab8-e37c264880eb" providerId="ADAL" clId="{EDD01DA2-BF41-4966-8C1F-25C8FAE25699}" dt="2025-08-05T17:58:44.003" v="76" actId="478"/>
          <ac:graphicFrameMkLst>
            <pc:docMk/>
            <pc:sldMk cId="3557588461" sldId="2393"/>
            <ac:graphicFrameMk id="5" creationId="{FF3EF570-255A-9F16-F882-938AE3E3ECDE}"/>
          </ac:graphicFrameMkLst>
        </pc:graphicFrameChg>
        <pc:graphicFrameChg chg="add mod modGraphic">
          <ac:chgData name="Juan Carlos Castillo Molina" userId="3321f39d-c43d-4dc1-aab8-e37c264880eb" providerId="ADAL" clId="{EDD01DA2-BF41-4966-8C1F-25C8FAE25699}" dt="2025-08-05T17:59:08.245" v="89" actId="1076"/>
          <ac:graphicFrameMkLst>
            <pc:docMk/>
            <pc:sldMk cId="3557588461" sldId="2393"/>
            <ac:graphicFrameMk id="6" creationId="{BF4648B6-2FF8-4A4B-15DC-D97AEA64F6D4}"/>
          </ac:graphicFrameMkLst>
        </pc:graphicFrameChg>
        <pc:graphicFrameChg chg="add mod">
          <ac:chgData name="Juan Carlos Castillo Molina" userId="3321f39d-c43d-4dc1-aab8-e37c264880eb" providerId="ADAL" clId="{EDD01DA2-BF41-4966-8C1F-25C8FAE25699}" dt="2025-08-05T17:59:27.127" v="92" actId="1076"/>
          <ac:graphicFrameMkLst>
            <pc:docMk/>
            <pc:sldMk cId="3557588461" sldId="2393"/>
            <ac:graphicFrameMk id="7" creationId="{DD095F19-210E-D7CE-759A-A20A7FDFB867}"/>
          </ac:graphicFrameMkLst>
        </pc:graphicFrameChg>
        <pc:graphicFrameChg chg="add mod modGraphic">
          <ac:chgData name="Juan Carlos Castillo Molina" userId="3321f39d-c43d-4dc1-aab8-e37c264880eb" providerId="ADAL" clId="{EDD01DA2-BF41-4966-8C1F-25C8FAE25699}" dt="2025-08-05T18:00:00.710" v="98" actId="1076"/>
          <ac:graphicFrameMkLst>
            <pc:docMk/>
            <pc:sldMk cId="3557588461" sldId="2393"/>
            <ac:graphicFrameMk id="8" creationId="{732037A8-B061-22E7-9EEA-84F982B61821}"/>
          </ac:graphicFrameMkLst>
        </pc:graphicFrameChg>
        <pc:graphicFrameChg chg="add mod modGraphic">
          <ac:chgData name="Juan Carlos Castillo Molina" userId="3321f39d-c43d-4dc1-aab8-e37c264880eb" providerId="ADAL" clId="{EDD01DA2-BF41-4966-8C1F-25C8FAE25699}" dt="2025-08-05T18:00:44.257" v="119" actId="1076"/>
          <ac:graphicFrameMkLst>
            <pc:docMk/>
            <pc:sldMk cId="3557588461" sldId="2393"/>
            <ac:graphicFrameMk id="9" creationId="{168995ED-FCFE-9A7A-AF5C-CC3261C54883}"/>
          </ac:graphicFrameMkLst>
        </pc:graphicFrameChg>
        <pc:graphicFrameChg chg="add mod modGraphic">
          <ac:chgData name="Juan Carlos Castillo Molina" userId="3321f39d-c43d-4dc1-aab8-e37c264880eb" providerId="ADAL" clId="{EDD01DA2-BF41-4966-8C1F-25C8FAE25699}" dt="2025-08-05T18:01:27.440" v="132" actId="1076"/>
          <ac:graphicFrameMkLst>
            <pc:docMk/>
            <pc:sldMk cId="3557588461" sldId="2393"/>
            <ac:graphicFrameMk id="10" creationId="{105AEC5C-838B-9600-39D3-0ED4D3AB96EA}"/>
          </ac:graphicFrameMkLst>
        </pc:graphicFrameChg>
        <pc:graphicFrameChg chg="add mod">
          <ac:chgData name="Juan Carlos Castillo Molina" userId="3321f39d-c43d-4dc1-aab8-e37c264880eb" providerId="ADAL" clId="{EDD01DA2-BF41-4966-8C1F-25C8FAE25699}" dt="2025-08-05T18:01:43.682" v="133"/>
          <ac:graphicFrameMkLst>
            <pc:docMk/>
            <pc:sldMk cId="3557588461" sldId="2393"/>
            <ac:graphicFrameMk id="12" creationId="{E09CBAEF-C085-4D3F-A6D0-FF316807E9E8}"/>
          </ac:graphicFrameMkLst>
        </pc:graphicFrameChg>
        <pc:graphicFrameChg chg="add mod modGraphic">
          <ac:chgData name="Juan Carlos Castillo Molina" userId="3321f39d-c43d-4dc1-aab8-e37c264880eb" providerId="ADAL" clId="{EDD01DA2-BF41-4966-8C1F-25C8FAE25699}" dt="2025-08-05T18:02:24.324" v="140" actId="1076"/>
          <ac:graphicFrameMkLst>
            <pc:docMk/>
            <pc:sldMk cId="3557588461" sldId="2393"/>
            <ac:graphicFrameMk id="13" creationId="{5D14E2F6-C5B8-D8E4-F022-3FE67F76EE2B}"/>
          </ac:graphicFrameMkLst>
        </pc:graphicFrameChg>
      </pc:sldChg>
      <pc:sldChg chg="addSp delSp modSp mod">
        <pc:chgData name="Juan Carlos Castillo Molina" userId="3321f39d-c43d-4dc1-aab8-e37c264880eb" providerId="ADAL" clId="{EDD01DA2-BF41-4966-8C1F-25C8FAE25699}" dt="2025-08-05T18:34:53.319" v="230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EDD01DA2-BF41-4966-8C1F-25C8FAE25699}" dt="2025-08-05T18:34:53.319" v="230" actId="20577"/>
          <ac:spMkLst>
            <pc:docMk/>
            <pc:sldMk cId="1333236092" sldId="2394"/>
            <ac:spMk id="4" creationId="{EB64F95F-9BFD-A573-5ADC-862563D740B7}"/>
          </ac:spMkLst>
        </pc:spChg>
        <pc:graphicFrameChg chg="del">
          <ac:chgData name="Juan Carlos Castillo Molina" userId="3321f39d-c43d-4dc1-aab8-e37c264880eb" providerId="ADAL" clId="{EDD01DA2-BF41-4966-8C1F-25C8FAE25699}" dt="2025-08-05T18:32:09.948" v="203" actId="478"/>
          <ac:graphicFrameMkLst>
            <pc:docMk/>
            <pc:sldMk cId="1333236092" sldId="2394"/>
            <ac:graphicFrameMk id="5" creationId="{CB4C546E-4585-4B15-F86E-C64FC699D697}"/>
          </ac:graphicFrameMkLst>
        </pc:graphicFrameChg>
        <pc:graphicFrameChg chg="del">
          <ac:chgData name="Juan Carlos Castillo Molina" userId="3321f39d-c43d-4dc1-aab8-e37c264880eb" providerId="ADAL" clId="{EDD01DA2-BF41-4966-8C1F-25C8FAE25699}" dt="2025-08-05T18:34:26.470" v="207" actId="478"/>
          <ac:graphicFrameMkLst>
            <pc:docMk/>
            <pc:sldMk cId="1333236092" sldId="2394"/>
            <ac:graphicFrameMk id="6" creationId="{7C91938B-C033-45A8-B772-192C7F469E4B}"/>
          </ac:graphicFrameMkLst>
        </pc:graphicFrameChg>
        <pc:graphicFrameChg chg="add mod modGraphic">
          <ac:chgData name="Juan Carlos Castillo Molina" userId="3321f39d-c43d-4dc1-aab8-e37c264880eb" providerId="ADAL" clId="{EDD01DA2-BF41-4966-8C1F-25C8FAE25699}" dt="2025-08-05T18:34:24.677" v="206" actId="14100"/>
          <ac:graphicFrameMkLst>
            <pc:docMk/>
            <pc:sldMk cId="1333236092" sldId="2394"/>
            <ac:graphicFrameMk id="7" creationId="{01D11914-0D0A-AF69-8A71-BED3FAB3435E}"/>
          </ac:graphicFrameMkLst>
        </pc:graphicFrameChg>
        <pc:graphicFrameChg chg="add mod">
          <ac:chgData name="Juan Carlos Castillo Molina" userId="3321f39d-c43d-4dc1-aab8-e37c264880eb" providerId="ADAL" clId="{EDD01DA2-BF41-4966-8C1F-25C8FAE25699}" dt="2025-08-05T18:34:43.162" v="212" actId="14100"/>
          <ac:graphicFrameMkLst>
            <pc:docMk/>
            <pc:sldMk cId="1333236092" sldId="2394"/>
            <ac:graphicFrameMk id="8" creationId="{7C91938B-C033-45A8-B772-192C7F469E4B}"/>
          </ac:graphicFrameMkLst>
        </pc:graphicFrameChg>
      </pc:sldChg>
      <pc:sldChg chg="addSp delSp modSp mod">
        <pc:chgData name="Juan Carlos Castillo Molina" userId="3321f39d-c43d-4dc1-aab8-e37c264880eb" providerId="ADAL" clId="{EDD01DA2-BF41-4966-8C1F-25C8FAE25699}" dt="2025-08-05T18:38:02.208" v="253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EDD01DA2-BF41-4966-8C1F-25C8FAE25699}" dt="2025-08-05T18:38:02.208" v="253" actId="20577"/>
          <ac:spMkLst>
            <pc:docMk/>
            <pc:sldMk cId="371597856" sldId="2395"/>
            <ac:spMk id="4" creationId="{7B580CF2-C169-E5E8-677A-BEB67269D811}"/>
          </ac:spMkLst>
        </pc:spChg>
        <pc:graphicFrameChg chg="add mod modGraphic">
          <ac:chgData name="Juan Carlos Castillo Molina" userId="3321f39d-c43d-4dc1-aab8-e37c264880eb" providerId="ADAL" clId="{EDD01DA2-BF41-4966-8C1F-25C8FAE25699}" dt="2025-08-05T18:37:54.781" v="237" actId="1076"/>
          <ac:graphicFrameMkLst>
            <pc:docMk/>
            <pc:sldMk cId="371597856" sldId="2395"/>
            <ac:graphicFrameMk id="5" creationId="{C7514BC4-91AC-E300-0BDA-D81CD2D3F20A}"/>
          </ac:graphicFrameMkLst>
        </pc:graphicFrameChg>
        <pc:graphicFrameChg chg="del mod">
          <ac:chgData name="Juan Carlos Castillo Molina" userId="3321f39d-c43d-4dc1-aab8-e37c264880eb" providerId="ADAL" clId="{EDD01DA2-BF41-4966-8C1F-25C8FAE25699}" dt="2025-08-05T18:35:00.782" v="232" actId="478"/>
          <ac:graphicFrameMkLst>
            <pc:docMk/>
            <pc:sldMk cId="371597856" sldId="2395"/>
            <ac:graphicFrameMk id="6" creationId="{AA36FFBC-9FDE-5275-6BBB-DA41EAE79458}"/>
          </ac:graphicFrameMkLst>
        </pc:graphicFrameChg>
      </pc:sldChg>
      <pc:sldChg chg="addSp delSp modSp mod">
        <pc:chgData name="Juan Carlos Castillo Molina" userId="3321f39d-c43d-4dc1-aab8-e37c264880eb" providerId="ADAL" clId="{EDD01DA2-BF41-4966-8C1F-25C8FAE25699}" dt="2025-08-05T18:30:17.073" v="183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EDD01DA2-BF41-4966-8C1F-25C8FAE25699}" dt="2025-08-05T18:30:17.073" v="183" actId="20577"/>
          <ac:spMkLst>
            <pc:docMk/>
            <pc:sldMk cId="208528483" sldId="2399"/>
            <ac:spMk id="4" creationId="{40247301-45D5-C4F6-D04D-710A275720CE}"/>
          </ac:spMkLst>
        </pc:spChg>
        <pc:graphicFrameChg chg="add del mod">
          <ac:chgData name="Juan Carlos Castillo Molina" userId="3321f39d-c43d-4dc1-aab8-e37c264880eb" providerId="ADAL" clId="{EDD01DA2-BF41-4966-8C1F-25C8FAE25699}" dt="2025-08-05T18:29:38.824" v="164" actId="478"/>
          <ac:graphicFrameMkLst>
            <pc:docMk/>
            <pc:sldMk cId="208528483" sldId="2399"/>
            <ac:graphicFrameMk id="5" creationId="{D206316E-0EBF-0694-8CA6-27ACC0A41E96}"/>
          </ac:graphicFrameMkLst>
        </pc:graphicFrameChg>
        <pc:graphicFrameChg chg="add mod modGraphic">
          <ac:chgData name="Juan Carlos Castillo Molina" userId="3321f39d-c43d-4dc1-aab8-e37c264880eb" providerId="ADAL" clId="{EDD01DA2-BF41-4966-8C1F-25C8FAE25699}" dt="2025-08-05T18:30:08.936" v="169" actId="1076"/>
          <ac:graphicFrameMkLst>
            <pc:docMk/>
            <pc:sldMk cId="208528483" sldId="2399"/>
            <ac:graphicFrameMk id="6" creationId="{52D76052-008E-CC33-E92D-B11C6E8B81C7}"/>
          </ac:graphicFrameMkLst>
        </pc:graphicFrameChg>
        <pc:graphicFrameChg chg="del">
          <ac:chgData name="Juan Carlos Castillo Molina" userId="3321f39d-c43d-4dc1-aab8-e37c264880eb" providerId="ADAL" clId="{EDD01DA2-BF41-4966-8C1F-25C8FAE25699}" dt="2025-08-05T18:29:29.166" v="161" actId="478"/>
          <ac:graphicFrameMkLst>
            <pc:docMk/>
            <pc:sldMk cId="208528483" sldId="2399"/>
            <ac:graphicFrameMk id="7" creationId="{E30A1E8D-9718-F3E1-6217-C450562E7FB4}"/>
          </ac:graphicFrameMkLst>
        </pc:graphicFrameChg>
      </pc:sldChg>
      <pc:sldChg chg="addSp delSp modSp mod">
        <pc:chgData name="Juan Carlos Castillo Molina" userId="3321f39d-c43d-4dc1-aab8-e37c264880eb" providerId="ADAL" clId="{EDD01DA2-BF41-4966-8C1F-25C8FAE25699}" dt="2025-08-05T18:32:01.092" v="202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EDD01DA2-BF41-4966-8C1F-25C8FAE25699}" dt="2025-08-05T18:32:01.092" v="202" actId="20577"/>
          <ac:spMkLst>
            <pc:docMk/>
            <pc:sldMk cId="3792064127" sldId="2400"/>
            <ac:spMk id="3" creationId="{844E946B-731D-2944-BB91-C2E6ABE84B93}"/>
          </ac:spMkLst>
        </pc:spChg>
        <pc:graphicFrameChg chg="del">
          <ac:chgData name="Juan Carlos Castillo Molina" userId="3321f39d-c43d-4dc1-aab8-e37c264880eb" providerId="ADAL" clId="{EDD01DA2-BF41-4966-8C1F-25C8FAE25699}" dt="2025-08-05T17:56:19.888" v="75" actId="478"/>
          <ac:graphicFrameMkLst>
            <pc:docMk/>
            <pc:sldMk cId="3792064127" sldId="2400"/>
            <ac:graphicFrameMk id="4" creationId="{FAA69B00-81A5-3E97-2280-06B08BAE3C81}"/>
          </ac:graphicFrameMkLst>
        </pc:graphicFrameChg>
        <pc:graphicFrameChg chg="add mod modGraphic">
          <ac:chgData name="Juan Carlos Castillo Molina" userId="3321f39d-c43d-4dc1-aab8-e37c264880eb" providerId="ADAL" clId="{EDD01DA2-BF41-4966-8C1F-25C8FAE25699}" dt="2025-08-05T18:31:53.160" v="188" actId="14100"/>
          <ac:graphicFrameMkLst>
            <pc:docMk/>
            <pc:sldMk cId="3792064127" sldId="2400"/>
            <ac:graphicFrameMk id="5" creationId="{A1DCC61A-BEF8-63D0-3DAA-3EA71677711A}"/>
          </ac:graphicFrameMkLst>
        </pc:graphicFrameChg>
      </pc:sldChg>
    </pc:docChg>
  </pc:docChgLst>
  <pc:docChgLst>
    <pc:chgData name="Juan Carlos Castillo Molina" userId="3321f39d-c43d-4dc1-aab8-e37c264880eb" providerId="ADAL" clId="{9162F880-95C6-4917-B456-ABA4204A6A36}"/>
    <pc:docChg chg="undo redo custSel modSld">
      <pc:chgData name="Juan Carlos Castillo Molina" userId="3321f39d-c43d-4dc1-aab8-e37c264880eb" providerId="ADAL" clId="{9162F880-95C6-4917-B456-ABA4204A6A36}" dt="2025-07-29T19:33:54.042" v="148" actId="1076"/>
      <pc:docMkLst>
        <pc:docMk/>
      </pc:docMkLst>
      <pc:sldChg chg="modSp mod">
        <pc:chgData name="Juan Carlos Castillo Molina" userId="3321f39d-c43d-4dc1-aab8-e37c264880eb" providerId="ADAL" clId="{9162F880-95C6-4917-B456-ABA4204A6A36}" dt="2025-07-29T17:48:27.628" v="3" actId="20577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9162F880-95C6-4917-B456-ABA4204A6A36}" dt="2025-07-29T17:48:27.628" v="3" actId="20577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9:33:54.042" v="148" actId="1076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9162F880-95C6-4917-B456-ABA4204A6A36}" dt="2025-07-29T18:57:34.218" v="128" actId="20577"/>
          <ac:spMkLst>
            <pc:docMk/>
            <pc:sldMk cId="2013504756" sldId="2391"/>
            <ac:spMk id="9" creationId="{8579145C-49E3-0CEF-8542-96299EDA1AE4}"/>
          </ac:spMkLst>
        </pc:spChg>
        <pc:spChg chg="mod">
          <ac:chgData name="Juan Carlos Castillo Molina" userId="3321f39d-c43d-4dc1-aab8-e37c264880eb" providerId="ADAL" clId="{9162F880-95C6-4917-B456-ABA4204A6A36}" dt="2025-07-29T17:48:36.344" v="5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9:04:41.933" v="135" actId="1076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9162F880-95C6-4917-B456-ABA4204A6A36}" dt="2025-07-29T18:12:35.567" v="28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9162F880-95C6-4917-B456-ABA4204A6A36}" dt="2025-07-29T17:54:21.177" v="20" actId="20577"/>
          <ac:spMkLst>
            <pc:docMk/>
            <pc:sldMk cId="2143556177" sldId="2392"/>
            <ac:spMk id="5" creationId="{DE9503A1-320C-03A1-B975-8A5D10F59424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23:23.325" v="50" actId="1076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9162F880-95C6-4917-B456-ABA4204A6A36}" dt="2025-07-29T18:23:22.165" v="49" actId="20577"/>
          <ac:spMkLst>
            <pc:docMk/>
            <pc:sldMk cId="3557588461" sldId="2393"/>
            <ac:spMk id="4" creationId="{211C1661-058F-6394-4888-11697BCB6850}"/>
          </ac:spMkLst>
        </pc:spChg>
        <pc:picChg chg="mod">
          <ac:chgData name="Juan Carlos Castillo Molina" userId="3321f39d-c43d-4dc1-aab8-e37c264880eb" providerId="ADAL" clId="{9162F880-95C6-4917-B456-ABA4204A6A36}" dt="2025-07-29T18:23:23.325" v="50" actId="1076"/>
          <ac:picMkLst>
            <pc:docMk/>
            <pc:sldMk cId="3557588461" sldId="2393"/>
            <ac:picMk id="11" creationId="{AF710B06-C4F2-941B-A762-A362A4DCB24D}"/>
          </ac:picMkLst>
        </pc:picChg>
      </pc:sldChg>
      <pc:sldChg chg="addSp delSp modSp mod">
        <pc:chgData name="Juan Carlos Castillo Molina" userId="3321f39d-c43d-4dc1-aab8-e37c264880eb" providerId="ADAL" clId="{9162F880-95C6-4917-B456-ABA4204A6A36}" dt="2025-07-29T18:35:01.361" v="74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9162F880-95C6-4917-B456-ABA4204A6A36}" dt="2025-07-29T18:35:01.361" v="74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36:22.497" v="88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9162F880-95C6-4917-B456-ABA4204A6A36}" dt="2025-07-29T18:36:22.497" v="88" actId="20577"/>
          <ac:spMkLst>
            <pc:docMk/>
            <pc:sldMk cId="371597856" sldId="2395"/>
            <ac:spMk id="4" creationId="{7B580CF2-C169-E5E8-677A-BEB67269D811}"/>
          </ac:spMkLst>
        </pc:spChg>
        <pc:graphicFrameChg chg="add mod modGraphic">
          <ac:chgData name="Juan Carlos Castillo Molina" userId="3321f39d-c43d-4dc1-aab8-e37c264880eb" providerId="ADAL" clId="{9162F880-95C6-4917-B456-ABA4204A6A36}" dt="2025-07-29T18:36:16.952" v="82" actId="14100"/>
          <ac:graphicFrameMkLst>
            <pc:docMk/>
            <pc:sldMk cId="371597856" sldId="2395"/>
            <ac:graphicFrameMk id="6" creationId="{AA36FFBC-9FDE-5275-6BBB-DA41EAE79458}"/>
          </ac:graphicFrameMkLst>
        </pc:graphicFrameChg>
      </pc:sldChg>
      <pc:sldChg chg="addSp delSp modSp mod">
        <pc:chgData name="Juan Carlos Castillo Molina" userId="3321f39d-c43d-4dc1-aab8-e37c264880eb" providerId="ADAL" clId="{9162F880-95C6-4917-B456-ABA4204A6A36}" dt="2025-07-29T18:28:30.574" v="60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9162F880-95C6-4917-B456-ABA4204A6A36}" dt="2025-07-29T18:28:30.574" v="60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14:49.156" v="38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9162F880-95C6-4917-B456-ABA4204A6A36}" dt="2025-07-29T18:14:49.156" v="38" actId="20577"/>
          <ac:spMkLst>
            <pc:docMk/>
            <pc:sldMk cId="3792064127" sldId="2400"/>
            <ac:spMk id="3" creationId="{844E946B-731D-2944-BB91-C2E6ABE84B93}"/>
          </ac:spMkLst>
        </pc:spChg>
      </pc:sldChg>
    </pc:docChg>
  </pc:docChgLst>
  <pc:docChgLst>
    <pc:chgData name="Alcides Quirós Madrigal" userId="563ef6b0-44ac-4dc2-bb80-7730568c1899" providerId="ADAL" clId="{CBBBC2B4-70DC-485B-9738-266815A0EC09}"/>
    <pc:docChg chg="undo custSel addSld delSld modSld sldOrd delMainMaster">
      <pc:chgData name="Alcides Quirós Madrigal" userId="563ef6b0-44ac-4dc2-bb80-7730568c1899" providerId="ADAL" clId="{CBBBC2B4-70DC-485B-9738-266815A0EC09}" dt="2025-07-08T18:47:56.464" v="126" actId="403"/>
      <pc:docMkLst>
        <pc:docMk/>
      </pc:docMkLst>
      <pc:sldChg chg="addSp delSp modSp mod">
        <pc:chgData name="Alcides Quirós Madrigal" userId="563ef6b0-44ac-4dc2-bb80-7730568c1899" providerId="ADAL" clId="{CBBBC2B4-70DC-485B-9738-266815A0EC09}" dt="2025-07-08T18:37:06.471" v="39" actId="14100"/>
        <pc:sldMkLst>
          <pc:docMk/>
          <pc:sldMk cId="2794951255" sldId="1750"/>
        </pc:sldMkLst>
        <pc:spChg chg="mod">
          <ac:chgData name="Alcides Quirós Madrigal" userId="563ef6b0-44ac-4dc2-bb80-7730568c1899" providerId="ADAL" clId="{CBBBC2B4-70DC-485B-9738-266815A0EC09}" dt="2025-07-08T18:36:40.761" v="33" actId="1076"/>
          <ac:spMkLst>
            <pc:docMk/>
            <pc:sldMk cId="2794951255" sldId="1750"/>
            <ac:spMk id="7" creationId="{3071343C-7329-FA2B-6A24-367A0C259788}"/>
          </ac:spMkLst>
        </pc:spChg>
        <pc:picChg chg="add mod ord">
          <ac:chgData name="Alcides Quirós Madrigal" userId="563ef6b0-44ac-4dc2-bb80-7730568c1899" providerId="ADAL" clId="{CBBBC2B4-70DC-485B-9738-266815A0EC09}" dt="2025-07-08T18:37:06.471" v="39" actId="14100"/>
          <ac:picMkLst>
            <pc:docMk/>
            <pc:sldMk cId="2794951255" sldId="1750"/>
            <ac:picMk id="3" creationId="{7D1AFD67-C80B-91CB-D1E8-FD603607B14B}"/>
          </ac:picMkLst>
        </pc:picChg>
        <pc:picChg chg="add mod">
          <ac:chgData name="Alcides Quirós Madrigal" userId="563ef6b0-44ac-4dc2-bb80-7730568c1899" providerId="ADAL" clId="{CBBBC2B4-70DC-485B-9738-266815A0EC09}" dt="2025-07-08T18:36:30.953" v="32" actId="1076"/>
          <ac:picMkLst>
            <pc:docMk/>
            <pc:sldMk cId="2794951255" sldId="1750"/>
            <ac:picMk id="4" creationId="{5023820A-DF44-17EF-63DC-8EA324315BBF}"/>
          </ac:picMkLst>
        </pc:picChg>
        <pc:picChg chg="add mod">
          <ac:chgData name="Alcides Quirós Madrigal" userId="563ef6b0-44ac-4dc2-bb80-7730568c1899" providerId="ADAL" clId="{CBBBC2B4-70DC-485B-9738-266815A0EC09}" dt="2025-07-08T18:36:53.223" v="35" actId="1076"/>
          <ac:picMkLst>
            <pc:docMk/>
            <pc:sldMk cId="2794951255" sldId="1750"/>
            <ac:picMk id="8" creationId="{37A72502-96E8-7145-F4CC-B9E2410C1A94}"/>
          </ac:picMkLst>
        </pc:picChg>
      </pc:sldChg>
      <pc:sldChg chg="del">
        <pc:chgData name="Alcides Quirós Madrigal" userId="563ef6b0-44ac-4dc2-bb80-7730568c1899" providerId="ADAL" clId="{CBBBC2B4-70DC-485B-9738-266815A0EC09}" dt="2025-07-08T18:39:58.010" v="74" actId="47"/>
        <pc:sldMkLst>
          <pc:docMk/>
          <pc:sldMk cId="297164748" sldId="1758"/>
        </pc:sldMkLst>
      </pc:sldChg>
      <pc:sldChg chg="del">
        <pc:chgData name="Alcides Quirós Madrigal" userId="563ef6b0-44ac-4dc2-bb80-7730568c1899" providerId="ADAL" clId="{CBBBC2B4-70DC-485B-9738-266815A0EC09}" dt="2025-07-08T18:40:17.476" v="77" actId="47"/>
        <pc:sldMkLst>
          <pc:docMk/>
          <pc:sldMk cId="3914107699" sldId="1761"/>
        </pc:sldMkLst>
      </pc:sldChg>
      <pc:sldChg chg="del">
        <pc:chgData name="Alcides Quirós Madrigal" userId="563ef6b0-44ac-4dc2-bb80-7730568c1899" providerId="ADAL" clId="{CBBBC2B4-70DC-485B-9738-266815A0EC09}" dt="2025-07-08T18:38:25.466" v="63" actId="47"/>
        <pc:sldMkLst>
          <pc:docMk/>
          <pc:sldMk cId="318005346" sldId="2311"/>
        </pc:sldMkLst>
      </pc:sldChg>
      <pc:sldChg chg="add del">
        <pc:chgData name="Alcides Quirós Madrigal" userId="563ef6b0-44ac-4dc2-bb80-7730568c1899" providerId="ADAL" clId="{CBBBC2B4-70DC-485B-9738-266815A0EC09}" dt="2025-07-08T18:45:08.600" v="90" actId="47"/>
        <pc:sldMkLst>
          <pc:docMk/>
          <pc:sldMk cId="104138512" sldId="2312"/>
        </pc:sldMkLst>
      </pc:sldChg>
      <pc:sldChg chg="del">
        <pc:chgData name="Alcides Quirós Madrigal" userId="563ef6b0-44ac-4dc2-bb80-7730568c1899" providerId="ADAL" clId="{CBBBC2B4-70DC-485B-9738-266815A0EC09}" dt="2025-07-08T18:39:18.842" v="68" actId="47"/>
        <pc:sldMkLst>
          <pc:docMk/>
          <pc:sldMk cId="2372173353" sldId="2313"/>
        </pc:sldMkLst>
      </pc:sldChg>
      <pc:sldChg chg="del">
        <pc:chgData name="Alcides Quirós Madrigal" userId="563ef6b0-44ac-4dc2-bb80-7730568c1899" providerId="ADAL" clId="{CBBBC2B4-70DC-485B-9738-266815A0EC09}" dt="2025-07-08T18:39:41.050" v="72" actId="47"/>
        <pc:sldMkLst>
          <pc:docMk/>
          <pc:sldMk cId="713914744" sldId="2314"/>
        </pc:sldMkLst>
      </pc:sldChg>
      <pc:sldChg chg="del ord">
        <pc:chgData name="Alcides Quirós Madrigal" userId="563ef6b0-44ac-4dc2-bb80-7730568c1899" providerId="ADAL" clId="{CBBBC2B4-70DC-485B-9738-266815A0EC09}" dt="2025-07-08T18:41:15.160" v="82" actId="47"/>
        <pc:sldMkLst>
          <pc:docMk/>
          <pc:sldMk cId="2597476666" sldId="2315"/>
        </pc:sldMkLst>
      </pc:sldChg>
      <pc:sldChg chg="modSp del mod">
        <pc:chgData name="Alcides Quirós Madrigal" userId="563ef6b0-44ac-4dc2-bb80-7730568c1899" providerId="ADAL" clId="{CBBBC2B4-70DC-485B-9738-266815A0EC09}" dt="2025-07-08T18:41:35.476" v="84" actId="47"/>
        <pc:sldMkLst>
          <pc:docMk/>
          <pc:sldMk cId="2096365683" sldId="2316"/>
        </pc:sldMkLst>
      </pc:sldChg>
      <pc:sldChg chg="addSp delSp modSp add mod">
        <pc:chgData name="Alcides Quirós Madrigal" userId="563ef6b0-44ac-4dc2-bb80-7730568c1899" providerId="ADAL" clId="{CBBBC2B4-70DC-485B-9738-266815A0EC09}" dt="2025-07-08T18:38:17.689" v="62" actId="478"/>
        <pc:sldMkLst>
          <pc:docMk/>
          <pc:sldMk cId="2013504756" sldId="2391"/>
        </pc:sldMkLst>
        <pc:spChg chg="add mod">
          <ac:chgData name="Alcides Quirós Madrigal" userId="563ef6b0-44ac-4dc2-bb80-7730568c1899" providerId="ADAL" clId="{CBBBC2B4-70DC-485B-9738-266815A0EC09}" dt="2025-07-08T18:38:07.277" v="59"/>
          <ac:spMkLst>
            <pc:docMk/>
            <pc:sldMk cId="2013504756" sldId="2391"/>
            <ac:spMk id="4" creationId="{E3D674BA-DD54-9398-A842-26102599D235}"/>
          </ac:spMkLst>
        </pc:spChg>
        <pc:spChg chg="add mod">
          <ac:chgData name="Alcides Quirós Madrigal" userId="563ef6b0-44ac-4dc2-bb80-7730568c1899" providerId="ADAL" clId="{CBBBC2B4-70DC-485B-9738-266815A0EC09}" dt="2025-07-08T18:38:07.277" v="59"/>
          <ac:spMkLst>
            <pc:docMk/>
            <pc:sldMk cId="2013504756" sldId="2391"/>
            <ac:spMk id="9" creationId="{8579145C-49E3-0CEF-8542-96299EDA1AE4}"/>
          </ac:spMkLst>
        </pc:spChg>
        <pc:spChg chg="add mod">
          <ac:chgData name="Alcides Quirós Madrigal" userId="563ef6b0-44ac-4dc2-bb80-7730568c1899" providerId="ADAL" clId="{CBBBC2B4-70DC-485B-9738-266815A0EC09}" dt="2025-07-08T18:38:07.277" v="59"/>
          <ac:spMkLst>
            <pc:docMk/>
            <pc:sldMk cId="2013504756" sldId="2391"/>
            <ac:spMk id="10" creationId="{9E7255E1-6B42-980D-5C05-1EBB56E41197}"/>
          </ac:spMkLst>
        </pc:spChg>
        <pc:picChg chg="mod ord">
          <ac:chgData name="Alcides Quirós Madrigal" userId="563ef6b0-44ac-4dc2-bb80-7730568c1899" providerId="ADAL" clId="{CBBBC2B4-70DC-485B-9738-266815A0EC09}" dt="2025-07-08T18:38:12.743" v="61" actId="167"/>
          <ac:picMkLst>
            <pc:docMk/>
            <pc:sldMk cId="2013504756" sldId="2391"/>
            <ac:picMk id="11" creationId="{15C33156-6157-968D-244F-650A5184862A}"/>
          </ac:picMkLst>
        </pc:picChg>
      </pc:sldChg>
      <pc:sldChg chg="addSp modSp add ord">
        <pc:chgData name="Alcides Quirós Madrigal" userId="563ef6b0-44ac-4dc2-bb80-7730568c1899" providerId="ADAL" clId="{CBBBC2B4-70DC-485B-9738-266815A0EC09}" dt="2025-07-08T18:45:00.983" v="89"/>
        <pc:sldMkLst>
          <pc:docMk/>
          <pc:sldMk cId="2143556177" sldId="2392"/>
        </pc:sldMkLst>
        <pc:spChg chg="add mod">
          <ac:chgData name="Alcides Quirós Madrigal" userId="563ef6b0-44ac-4dc2-bb80-7730568c1899" providerId="ADAL" clId="{CBBBC2B4-70DC-485B-9738-266815A0EC09}" dt="2025-07-08T18:38:52.935" v="65"/>
          <ac:spMkLst>
            <pc:docMk/>
            <pc:sldMk cId="2143556177" sldId="2392"/>
            <ac:spMk id="2" creationId="{AEB966D7-853D-A65C-8528-9ECCF29EFBD6}"/>
          </ac:spMkLst>
        </pc:spChg>
        <pc:spChg chg="add mod">
          <ac:chgData name="Alcides Quirós Madrigal" userId="563ef6b0-44ac-4dc2-bb80-7730568c1899" providerId="ADAL" clId="{CBBBC2B4-70DC-485B-9738-266815A0EC09}" dt="2025-07-08T18:38:52.935" v="65"/>
          <ac:spMkLst>
            <pc:docMk/>
            <pc:sldMk cId="2143556177" sldId="2392"/>
            <ac:spMk id="3" creationId="{44357FE2-C0DD-51B5-DBF7-08E6B40524A1}"/>
          </ac:spMkLst>
        </pc:spChg>
        <pc:spChg chg="add mod">
          <ac:chgData name="Alcides Quirós Madrigal" userId="563ef6b0-44ac-4dc2-bb80-7730568c1899" providerId="ADAL" clId="{CBBBC2B4-70DC-485B-9738-266815A0EC09}" dt="2025-07-08T18:38:52.935" v="65"/>
          <ac:spMkLst>
            <pc:docMk/>
            <pc:sldMk cId="2143556177" sldId="2392"/>
            <ac:spMk id="5" creationId="{DE9503A1-320C-03A1-B975-8A5D10F59424}"/>
          </ac:spMkLst>
        </pc:spChg>
        <pc:spChg chg="add mod">
          <ac:chgData name="Alcides Quirós Madrigal" userId="563ef6b0-44ac-4dc2-bb80-7730568c1899" providerId="ADAL" clId="{CBBBC2B4-70DC-485B-9738-266815A0EC09}" dt="2025-07-08T18:45:00.983" v="89"/>
          <ac:spMkLst>
            <pc:docMk/>
            <pc:sldMk cId="2143556177" sldId="2392"/>
            <ac:spMk id="8" creationId="{6FEA5040-780D-5A5C-540E-79B83BA1F2EF}"/>
          </ac:spMkLst>
        </pc:spChg>
        <pc:picChg chg="add mod">
          <ac:chgData name="Alcides Quirós Madrigal" userId="563ef6b0-44ac-4dc2-bb80-7730568c1899" providerId="ADAL" clId="{CBBBC2B4-70DC-485B-9738-266815A0EC09}" dt="2025-07-08T18:38:52.935" v="65"/>
          <ac:picMkLst>
            <pc:docMk/>
            <pc:sldMk cId="2143556177" sldId="2392"/>
            <ac:picMk id="4" creationId="{F2D0953D-CFEE-0387-5525-13E17B67AFA6}"/>
          </ac:picMkLst>
        </pc:picChg>
      </pc:sldChg>
      <pc:sldChg chg="addSp modSp add">
        <pc:chgData name="Alcides Quirós Madrigal" userId="563ef6b0-44ac-4dc2-bb80-7730568c1899" providerId="ADAL" clId="{CBBBC2B4-70DC-485B-9738-266815A0EC09}" dt="2025-07-08T18:39:15.430" v="67"/>
        <pc:sldMkLst>
          <pc:docMk/>
          <pc:sldMk cId="3557588461" sldId="2393"/>
        </pc:sldMkLst>
        <pc:spChg chg="add mod">
          <ac:chgData name="Alcides Quirós Madrigal" userId="563ef6b0-44ac-4dc2-bb80-7730568c1899" providerId="ADAL" clId="{CBBBC2B4-70DC-485B-9738-266815A0EC09}" dt="2025-07-08T18:39:15.430" v="67"/>
          <ac:spMkLst>
            <pc:docMk/>
            <pc:sldMk cId="3557588461" sldId="2393"/>
            <ac:spMk id="2" creationId="{6386CEEC-AB1B-7548-3BEC-66A169ABF79E}"/>
          </ac:spMkLst>
        </pc:spChg>
        <pc:spChg chg="add mod">
          <ac:chgData name="Alcides Quirós Madrigal" userId="563ef6b0-44ac-4dc2-bb80-7730568c1899" providerId="ADAL" clId="{CBBBC2B4-70DC-485B-9738-266815A0EC09}" dt="2025-07-08T18:39:15.430" v="67"/>
          <ac:spMkLst>
            <pc:docMk/>
            <pc:sldMk cId="3557588461" sldId="2393"/>
            <ac:spMk id="3" creationId="{2D3BEE3D-DAAF-BE17-88A6-81B3990D2037}"/>
          </ac:spMkLst>
        </pc:spChg>
        <pc:spChg chg="add mod">
          <ac:chgData name="Alcides Quirós Madrigal" userId="563ef6b0-44ac-4dc2-bb80-7730568c1899" providerId="ADAL" clId="{CBBBC2B4-70DC-485B-9738-266815A0EC09}" dt="2025-07-08T18:39:15.430" v="67"/>
          <ac:spMkLst>
            <pc:docMk/>
            <pc:sldMk cId="3557588461" sldId="2393"/>
            <ac:spMk id="4" creationId="{211C1661-058F-6394-4888-11697BCB6850}"/>
          </ac:spMkLst>
        </pc:spChg>
      </pc:sldChg>
      <pc:sldChg chg="addSp modSp add">
        <pc:chgData name="Alcides Quirós Madrigal" userId="563ef6b0-44ac-4dc2-bb80-7730568c1899" providerId="ADAL" clId="{CBBBC2B4-70DC-485B-9738-266815A0EC09}" dt="2025-07-08T18:39:32.153" v="70"/>
        <pc:sldMkLst>
          <pc:docMk/>
          <pc:sldMk cId="1333236092" sldId="2394"/>
        </pc:sldMkLst>
        <pc:spChg chg="add mod">
          <ac:chgData name="Alcides Quirós Madrigal" userId="563ef6b0-44ac-4dc2-bb80-7730568c1899" providerId="ADAL" clId="{CBBBC2B4-70DC-485B-9738-266815A0EC09}" dt="2025-07-08T18:39:32.153" v="70"/>
          <ac:spMkLst>
            <pc:docMk/>
            <pc:sldMk cId="1333236092" sldId="2394"/>
            <ac:spMk id="2" creationId="{6468D313-A0D2-6F0E-22BD-103443D4233D}"/>
          </ac:spMkLst>
        </pc:spChg>
        <pc:spChg chg="add mod">
          <ac:chgData name="Alcides Quirós Madrigal" userId="563ef6b0-44ac-4dc2-bb80-7730568c1899" providerId="ADAL" clId="{CBBBC2B4-70DC-485B-9738-266815A0EC09}" dt="2025-07-08T18:39:32.153" v="70"/>
          <ac:spMkLst>
            <pc:docMk/>
            <pc:sldMk cId="1333236092" sldId="2394"/>
            <ac:spMk id="3" creationId="{41812080-3D6B-4843-DB55-3ADC63C7F107}"/>
          </ac:spMkLst>
        </pc:spChg>
        <pc:spChg chg="add mod">
          <ac:chgData name="Alcides Quirós Madrigal" userId="563ef6b0-44ac-4dc2-bb80-7730568c1899" providerId="ADAL" clId="{CBBBC2B4-70DC-485B-9738-266815A0EC09}" dt="2025-07-08T18:39:32.153" v="70"/>
          <ac:spMkLst>
            <pc:docMk/>
            <pc:sldMk cId="1333236092" sldId="2394"/>
            <ac:spMk id="4" creationId="{EB64F95F-9BFD-A573-5ADC-862563D740B7}"/>
          </ac:spMkLst>
        </pc:spChg>
      </pc:sldChg>
      <pc:sldChg chg="addSp modSp add">
        <pc:chgData name="Alcides Quirós Madrigal" userId="563ef6b0-44ac-4dc2-bb80-7730568c1899" providerId="ADAL" clId="{CBBBC2B4-70DC-485B-9738-266815A0EC09}" dt="2025-07-08T18:39:52.481" v="73"/>
        <pc:sldMkLst>
          <pc:docMk/>
          <pc:sldMk cId="371597856" sldId="2395"/>
        </pc:sldMkLst>
        <pc:spChg chg="add mod">
          <ac:chgData name="Alcides Quirós Madrigal" userId="563ef6b0-44ac-4dc2-bb80-7730568c1899" providerId="ADAL" clId="{CBBBC2B4-70DC-485B-9738-266815A0EC09}" dt="2025-07-08T18:39:52.481" v="73"/>
          <ac:spMkLst>
            <pc:docMk/>
            <pc:sldMk cId="371597856" sldId="2395"/>
            <ac:spMk id="2" creationId="{628418ED-C0ED-CF01-3902-1842D8AB4F41}"/>
          </ac:spMkLst>
        </pc:spChg>
        <pc:spChg chg="add mod">
          <ac:chgData name="Alcides Quirós Madrigal" userId="563ef6b0-44ac-4dc2-bb80-7730568c1899" providerId="ADAL" clId="{CBBBC2B4-70DC-485B-9738-266815A0EC09}" dt="2025-07-08T18:39:52.481" v="73"/>
          <ac:spMkLst>
            <pc:docMk/>
            <pc:sldMk cId="371597856" sldId="2395"/>
            <ac:spMk id="3" creationId="{BD59D6AE-581F-1182-D394-B4BDCD87FE09}"/>
          </ac:spMkLst>
        </pc:spChg>
        <pc:spChg chg="add mod">
          <ac:chgData name="Alcides Quirós Madrigal" userId="563ef6b0-44ac-4dc2-bb80-7730568c1899" providerId="ADAL" clId="{CBBBC2B4-70DC-485B-9738-266815A0EC09}" dt="2025-07-08T18:39:52.481" v="73"/>
          <ac:spMkLst>
            <pc:docMk/>
            <pc:sldMk cId="371597856" sldId="2395"/>
            <ac:spMk id="4" creationId="{7B580CF2-C169-E5E8-677A-BEB67269D811}"/>
          </ac:spMkLst>
        </pc:spChg>
      </pc:sldChg>
      <pc:sldChg chg="addSp modSp add">
        <pc:chgData name="Alcides Quirós Madrigal" userId="563ef6b0-44ac-4dc2-bb80-7730568c1899" providerId="ADAL" clId="{CBBBC2B4-70DC-485B-9738-266815A0EC09}" dt="2025-07-08T18:40:14.079" v="76"/>
        <pc:sldMkLst>
          <pc:docMk/>
          <pc:sldMk cId="1126287371" sldId="2396"/>
        </pc:sldMkLst>
      </pc:sldChg>
      <pc:sldChg chg="addSp modSp add mod">
        <pc:chgData name="Alcides Quirós Madrigal" userId="563ef6b0-44ac-4dc2-bb80-7730568c1899" providerId="ADAL" clId="{CBBBC2B4-70DC-485B-9738-266815A0EC09}" dt="2025-07-08T18:47:56.464" v="126" actId="403"/>
        <pc:sldMkLst>
          <pc:docMk/>
          <pc:sldMk cId="3423842240" sldId="2397"/>
        </pc:sldMkLst>
      </pc:sldChg>
      <pc:sldChg chg="addSp modSp add">
        <pc:chgData name="Alcides Quirós Madrigal" userId="563ef6b0-44ac-4dc2-bb80-7730568c1899" providerId="ADAL" clId="{CBBBC2B4-70DC-485B-9738-266815A0EC09}" dt="2025-07-08T18:42:11.490" v="86" actId="207"/>
        <pc:sldMkLst>
          <pc:docMk/>
          <pc:sldMk cId="1937110306" sldId="2398"/>
        </pc:sldMkLst>
      </pc:sldChg>
      <pc:sldMasterChg chg="del delSldLayout">
        <pc:chgData name="Alcides Quirós Madrigal" userId="563ef6b0-44ac-4dc2-bb80-7730568c1899" providerId="ADAL" clId="{CBBBC2B4-70DC-485B-9738-266815A0EC09}" dt="2025-07-08T18:41:35.476" v="84" actId="47"/>
        <pc:sldMasterMkLst>
          <pc:docMk/>
          <pc:sldMasterMk cId="669592526" sldId="2147483660"/>
        </pc:sldMasterMkLst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92510998" sldId="2147483661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30318759" sldId="2147483662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3218534691" sldId="2147483663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66045646" sldId="2147483664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502911646" sldId="2147483665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77405494" sldId="2147483666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299375973" sldId="2147483667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602755074" sldId="2147483668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1834364486" sldId="2147483669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57174125" sldId="2147483670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777386139" sldId="2147483671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'Diap 6'!$N$185</c:f>
              <c:strCache>
                <c:ptCount val="1"/>
                <c:pt idx="0">
                  <c:v>Precio Promedio Exportacion USD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C65-4956-A313-D31B8B17E2E4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C65-4956-A313-D31B8B17E2E4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2C65-4956-A313-D31B8B17E2E4}"/>
              </c:ext>
            </c:extLst>
          </c:dPt>
          <c:dLbls>
            <c:dLbl>
              <c:idx val="0"/>
              <c:layout>
                <c:manualLayout>
                  <c:x val="-2.0492588145942216E-2"/>
                  <c:y val="-2.74961291138040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C65-4956-A313-D31B8B17E2E4}"/>
                </c:ext>
              </c:extLst>
            </c:dLbl>
            <c:dLbl>
              <c:idx val="1"/>
              <c:layout>
                <c:manualLayout>
                  <c:x val="-7.8306654893690354E-3"/>
                  <c:y val="1.85644542050463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C65-4956-A313-D31B8B17E2E4}"/>
                </c:ext>
              </c:extLst>
            </c:dLbl>
            <c:dLbl>
              <c:idx val="2"/>
              <c:layout>
                <c:manualLayout>
                  <c:x val="2.0590847261088736E-2"/>
                  <c:y val="-5.0163525192359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C65-4956-A313-D31B8B17E2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6'!$P$185:$R$185</c:f>
              <c:numCache>
                <c:formatCode>_(* #,##0.00_);_(* \(#,##0.00\);_(* "-"??_);_(@_)</c:formatCode>
                <c:ptCount val="3"/>
                <c:pt idx="0">
                  <c:v>247.88</c:v>
                </c:pt>
                <c:pt idx="1">
                  <c:v>225.87</c:v>
                </c:pt>
                <c:pt idx="2">
                  <c:v>302.63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C65-4956-A313-D31B8B17E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0128896"/>
        <c:axId val="1015779808"/>
      </c:barChart>
      <c:lineChart>
        <c:grouping val="standard"/>
        <c:varyColors val="0"/>
        <c:ser>
          <c:idx val="1"/>
          <c:order val="1"/>
          <c:tx>
            <c:strRef>
              <c:f>'Diap 6'!$N$186</c:f>
              <c:strCache>
                <c:ptCount val="1"/>
                <c:pt idx="0">
                  <c:v>Precio Promedio CN CRC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6'!$P$186:$R$186</c:f>
              <c:numCache>
                <c:formatCode>_(* #,##0.00_);_(* \(#,##0.00\);_(* "-"??_);_(@_)</c:formatCode>
                <c:ptCount val="3"/>
                <c:pt idx="0">
                  <c:v>2321.31</c:v>
                </c:pt>
                <c:pt idx="1">
                  <c:v>1946.84</c:v>
                </c:pt>
                <c:pt idx="2">
                  <c:v>3110.7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2C65-4956-A313-D31B8B17E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8251136"/>
        <c:axId val="1454926112"/>
      </c:lineChart>
      <c:catAx>
        <c:axId val="177825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926112"/>
        <c:crosses val="autoZero"/>
        <c:auto val="1"/>
        <c:lblAlgn val="ctr"/>
        <c:lblOffset val="100"/>
        <c:noMultiLvlLbl val="0"/>
      </c:catAx>
      <c:valAx>
        <c:axId val="1454926112"/>
        <c:scaling>
          <c:orientation val="minMax"/>
        </c:scaling>
        <c:delete val="0"/>
        <c:axPos val="l"/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8251136"/>
        <c:crosses val="autoZero"/>
        <c:crossBetween val="between"/>
      </c:valAx>
      <c:valAx>
        <c:axId val="1015779808"/>
        <c:scaling>
          <c:orientation val="minMax"/>
        </c:scaling>
        <c:delete val="0"/>
        <c:axPos val="r"/>
        <c:numFmt formatCode="_(* #,##0.00_);_(* \(#,##0.0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0128896"/>
        <c:crosses val="max"/>
        <c:crossBetween val="between"/>
      </c:valAx>
      <c:catAx>
        <c:axId val="1340128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57798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674458729137146"/>
          <c:y val="0.82001018188034058"/>
          <c:w val="0.34320514761922272"/>
          <c:h val="0.163202427087244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7B7C8-A469-4311-B95E-6D8224B95227}" type="datetimeFigureOut">
              <a:rPr lang="es-CR" smtClean="0"/>
              <a:t>5/8/2025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1F829-7979-4A36-9F32-90186E00557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70213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err="1"/>
              <a:t>Our</a:t>
            </a:r>
            <a:r>
              <a:rPr lang="es-CR"/>
              <a:t> </a:t>
            </a:r>
            <a:r>
              <a:rPr lang="es-CR" err="1"/>
              <a:t>value</a:t>
            </a:r>
            <a:r>
              <a:rPr lang="es-CR"/>
              <a:t> </a:t>
            </a:r>
            <a:r>
              <a:rPr lang="es-CR" err="1"/>
              <a:t>proposition</a:t>
            </a:r>
            <a:r>
              <a:rPr lang="es-CR"/>
              <a:t> </a:t>
            </a:r>
            <a:r>
              <a:rPr lang="es-CR" err="1"/>
              <a:t>focuses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triple bottom line of </a:t>
            </a:r>
            <a:r>
              <a:rPr lang="es-CR" err="1"/>
              <a:t>sustainability</a:t>
            </a:r>
            <a:r>
              <a:rPr lang="es-CR"/>
              <a:t>. Social, </a:t>
            </a:r>
            <a:r>
              <a:rPr lang="es-CR" err="1"/>
              <a:t>economic</a:t>
            </a:r>
            <a:r>
              <a:rPr lang="es-CR"/>
              <a:t> and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sustainability</a:t>
            </a:r>
            <a:r>
              <a:rPr lang="es-CR"/>
              <a:t>. 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economic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Productivity</a:t>
            </a:r>
            <a:r>
              <a:rPr lang="es-CR"/>
              <a:t> </a:t>
            </a:r>
            <a:r>
              <a:rPr lang="es-CR" err="1"/>
              <a:t>Intervention</a:t>
            </a:r>
            <a:r>
              <a:rPr lang="es-CR"/>
              <a:t> Project, </a:t>
            </a:r>
            <a:r>
              <a:rPr lang="es-CR" err="1"/>
              <a:t>which</a:t>
            </a:r>
            <a:r>
              <a:rPr lang="es-CR"/>
              <a:t>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increase</a:t>
            </a:r>
            <a:r>
              <a:rPr lang="es-CR"/>
              <a:t> coffee </a:t>
            </a:r>
            <a:r>
              <a:rPr lang="es-CR" err="1"/>
              <a:t>productivity</a:t>
            </a:r>
            <a:r>
              <a:rPr lang="es-CR"/>
              <a:t>, </a:t>
            </a:r>
            <a:r>
              <a:rPr lang="es-CR" err="1"/>
              <a:t>compliance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Law</a:t>
            </a:r>
            <a:r>
              <a:rPr lang="es-CR"/>
              <a:t> 2762 and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traceability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that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connect</a:t>
            </a:r>
            <a:r>
              <a:rPr lang="es-CR"/>
              <a:t> </a:t>
            </a:r>
            <a:r>
              <a:rPr lang="es-CR" err="1"/>
              <a:t>producers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consumers</a:t>
            </a:r>
            <a:r>
              <a:rPr lang="es-CR"/>
              <a:t>.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CRCAFE, </a:t>
            </a:r>
            <a:r>
              <a:rPr lang="es-CR" err="1"/>
              <a:t>which</a:t>
            </a:r>
            <a:r>
              <a:rPr lang="es-CR"/>
              <a:t> is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application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tools</a:t>
            </a:r>
            <a:r>
              <a:rPr lang="es-CR"/>
              <a:t> </a:t>
            </a:r>
            <a:r>
              <a:rPr lang="es-CR" err="1"/>
              <a:t>for</a:t>
            </a:r>
            <a:r>
              <a:rPr lang="es-CR"/>
              <a:t> coffee </a:t>
            </a:r>
            <a:r>
              <a:rPr lang="es-CR" err="1"/>
              <a:t>cultivation</a:t>
            </a:r>
            <a:r>
              <a:rPr lang="es-CR"/>
              <a:t>, </a:t>
            </a:r>
            <a:r>
              <a:rPr lang="es-CR" err="1"/>
              <a:t>climate</a:t>
            </a:r>
            <a:r>
              <a:rPr lang="es-CR"/>
              <a:t>, and </a:t>
            </a:r>
            <a:r>
              <a:rPr lang="es-CR" err="1"/>
              <a:t>recommendations</a:t>
            </a:r>
            <a:r>
              <a:rPr lang="es-CR"/>
              <a:t>. </a:t>
            </a:r>
            <a:r>
              <a:rPr lang="es-CR" err="1"/>
              <a:t>Another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is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planting</a:t>
            </a:r>
            <a:r>
              <a:rPr lang="es-CR"/>
              <a:t> of </a:t>
            </a:r>
            <a:r>
              <a:rPr lang="es-CR" err="1"/>
              <a:t>trees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farms</a:t>
            </a:r>
            <a:r>
              <a:rPr lang="es-CR"/>
              <a:t> and </a:t>
            </a:r>
            <a:r>
              <a:rPr lang="es-CR" err="1"/>
              <a:t>the</a:t>
            </a:r>
            <a:r>
              <a:rPr lang="es-CR"/>
              <a:t> NAMA Coffee, </a:t>
            </a:r>
            <a:r>
              <a:rPr lang="es-CR" err="1"/>
              <a:t>which</a:t>
            </a:r>
            <a:r>
              <a:rPr lang="es-CR"/>
              <a:t> are </a:t>
            </a:r>
            <a:r>
              <a:rPr lang="es-CR" err="1"/>
              <a:t>mitigation</a:t>
            </a:r>
            <a:r>
              <a:rPr lang="es-CR"/>
              <a:t> and </a:t>
            </a:r>
            <a:r>
              <a:rPr lang="es-CR" err="1"/>
              <a:t>adaptation</a:t>
            </a:r>
            <a:r>
              <a:rPr lang="es-CR"/>
              <a:t> </a:t>
            </a:r>
            <a:r>
              <a:rPr lang="es-CR" err="1"/>
              <a:t>actions</a:t>
            </a:r>
            <a:r>
              <a:rPr lang="es-CR"/>
              <a:t> </a:t>
            </a:r>
            <a:r>
              <a:rPr lang="es-CR" err="1"/>
              <a:t>against</a:t>
            </a:r>
            <a:r>
              <a:rPr lang="es-CR"/>
              <a:t> </a:t>
            </a:r>
            <a:r>
              <a:rPr lang="es-CR" err="1"/>
              <a:t>carbon</a:t>
            </a:r>
            <a:r>
              <a:rPr lang="es-CR"/>
              <a:t> </a:t>
            </a:r>
            <a:r>
              <a:rPr lang="es-CR" err="1"/>
              <a:t>emissions</a:t>
            </a:r>
            <a:r>
              <a:rPr lang="es-CR"/>
              <a:t>.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about</a:t>
            </a:r>
            <a:r>
              <a:rPr lang="es-CR"/>
              <a:t> to </a:t>
            </a:r>
            <a:r>
              <a:rPr lang="es-CR" err="1"/>
              <a:t>launch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low </a:t>
            </a:r>
            <a:r>
              <a:rPr lang="es-CR" err="1"/>
              <a:t>emission</a:t>
            </a:r>
            <a:r>
              <a:rPr lang="es-CR"/>
              <a:t> coffee </a:t>
            </a:r>
            <a:r>
              <a:rPr lang="es-CR" err="1"/>
              <a:t>seal</a:t>
            </a:r>
            <a:r>
              <a:rPr lang="es-CR"/>
              <a:t>.</a:t>
            </a:r>
          </a:p>
          <a:p>
            <a:r>
              <a:rPr lang="es-CR"/>
              <a:t>At </a:t>
            </a:r>
            <a:r>
              <a:rPr lang="es-CR" err="1"/>
              <a:t>the</a:t>
            </a:r>
            <a:r>
              <a:rPr lang="es-CR"/>
              <a:t> social </a:t>
            </a:r>
            <a:r>
              <a:rPr lang="es-CR" err="1"/>
              <a:t>level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insure</a:t>
            </a:r>
            <a:r>
              <a:rPr lang="es-CR"/>
              <a:t> </a:t>
            </a:r>
            <a:r>
              <a:rPr lang="es-CR" err="1"/>
              <a:t>all</a:t>
            </a:r>
            <a:r>
              <a:rPr lang="es-CR"/>
              <a:t> coffee </a:t>
            </a:r>
            <a:r>
              <a:rPr lang="es-CR" err="1"/>
              <a:t>pickers</a:t>
            </a:r>
            <a:r>
              <a:rPr lang="es-CR"/>
              <a:t> </a:t>
            </a:r>
            <a:r>
              <a:rPr lang="es-CR" err="1"/>
              <a:t>during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harvest</a:t>
            </a:r>
            <a:r>
              <a:rPr lang="es-CR"/>
              <a:t> </a:t>
            </a:r>
            <a:r>
              <a:rPr lang="es-CR" err="1"/>
              <a:t>season</a:t>
            </a:r>
            <a:r>
              <a:rPr lang="es-CR"/>
              <a:t> </a:t>
            </a:r>
            <a:r>
              <a:rPr lang="es-CR" err="1"/>
              <a:t>through</a:t>
            </a:r>
            <a:r>
              <a:rPr lang="es-CR"/>
              <a:t>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agreement</a:t>
            </a:r>
            <a:r>
              <a:rPr lang="es-CR"/>
              <a:t> </a:t>
            </a:r>
            <a:r>
              <a:rPr lang="es-CR" err="1"/>
              <a:t>between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CCSS,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Ministry</a:t>
            </a:r>
            <a:r>
              <a:rPr lang="es-CR"/>
              <a:t> of Labor and ICAFE.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also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childcare</a:t>
            </a:r>
            <a:r>
              <a:rPr lang="es-CR"/>
              <a:t> centers </a:t>
            </a:r>
            <a:r>
              <a:rPr lang="es-CR" err="1"/>
              <a:t>for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children</a:t>
            </a:r>
            <a:r>
              <a:rPr lang="es-CR"/>
              <a:t> of coffee </a:t>
            </a:r>
            <a:r>
              <a:rPr lang="es-CR" err="1"/>
              <a:t>pickers</a:t>
            </a:r>
            <a:r>
              <a:rPr lang="es-CR"/>
              <a:t>. </a:t>
            </a:r>
            <a:r>
              <a:rPr lang="es-CR" err="1"/>
              <a:t>Finally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making</a:t>
            </a:r>
            <a:r>
              <a:rPr lang="es-CR"/>
              <a:t> </a:t>
            </a:r>
            <a:r>
              <a:rPr lang="es-CR" err="1"/>
              <a:t>efforts</a:t>
            </a:r>
            <a:r>
              <a:rPr lang="es-CR"/>
              <a:t> to </a:t>
            </a:r>
            <a:r>
              <a:rPr lang="es-CR" err="1"/>
              <a:t>implement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gender</a:t>
            </a:r>
            <a:r>
              <a:rPr lang="es-CR"/>
              <a:t> and </a:t>
            </a:r>
            <a:r>
              <a:rPr lang="es-CR" err="1"/>
              <a:t>youth</a:t>
            </a:r>
            <a:r>
              <a:rPr lang="es-CR"/>
              <a:t> </a:t>
            </a:r>
            <a:r>
              <a:rPr lang="es-CR" err="1"/>
              <a:t>policies</a:t>
            </a:r>
            <a:r>
              <a:rPr lang="es-CR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7900BE-6EEE-5E4E-88CD-FA8440B432DA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66677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7C0D8-1FE8-B1D9-1AD5-442D05254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D851DD-3A4C-A8CD-1645-59FBA3CF71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F34AA1C-615F-3D8A-2E26-881CE6892F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D551D10-2782-40B3-C388-E7A9469E8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81070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08A1E-7D3C-5242-B5CB-F2B198033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789EE4F-32E3-C5D0-E8AD-288842948F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C09589D-EDFC-4BD3-9EB5-937E0B19B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1D0505B-67FB-C062-5BAE-A6D8DE309C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23025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54891-D79B-06C2-7AC3-3B2BF76EE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D0697C-7DB0-659E-51EB-5C35F40579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E45EAC9-0CFC-B19F-65AC-0BDF6755D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7844DCD-17A5-CC56-E3D7-72BDDD9001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4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96600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2A300-E00B-E2A3-F260-6C26A5FD9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E6FA2EC-CF39-C735-2BD3-68DD85916A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8DFA3DA-E94D-8E86-2852-D781F3029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39E2A5A-776C-EA0D-1979-DAD10D3F69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91046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673BE-E4C3-51E6-993B-1622FFD14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018FC6-6368-9677-6852-5A51B3DEED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0FDEA1F-7DF7-62FF-10BC-BABB44406B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994640-8F0F-1B70-6621-5A62213D4E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30153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81FA3-E7E8-EDE2-BD2F-BA03A7D27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B002D80-613F-FE3B-8E8C-5F6EB1FBAC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5C9988C-3A1C-EA23-A3EA-33BA4FCC1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6375C29-2B05-E6C9-B636-87F1F62F21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03063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8E24D-8F6E-5E8E-42DB-DD374EFD1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B8ED2FF-3397-450C-7265-55FB27A39E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4018A27-9BD2-CE94-677F-A32137B223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D3049A-FE5F-B3F9-5B66-A803C99326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7432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03BDD5-A8A1-C67F-A38C-78DF56A27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3A175E-A8FE-209C-5D4D-846C87B566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F51D93-06A6-0FE2-B7B4-91EB0F7EF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2CBB32-D4A6-3B98-7983-5F72A5A47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B08B86-7823-6F6F-3341-50A964940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3944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D78662-1229-BBD9-ED4F-7CD2B84AD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E3AEC37-2495-F4F1-4A8A-F2C2D56B2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BD03268-2993-7362-01F1-7B178E45B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B042B6-6F4A-7C61-D93E-AFB94BAE0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FF14E3-C893-C586-30D7-86F4A68A4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3927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32230C-A85B-DA07-4D1B-535A9CE64D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458E66A-9500-B34D-BF8A-A3A76218C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6B7372-D8EB-BBF8-2960-38AA0B62E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0B7256-2066-58DB-5E1F-7A02A89CA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92D311-6280-B163-5DC0-DD5828CD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6854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43C13-8368-2EAD-F8D8-AE91DF944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97D5E9-D620-70BB-9103-FF1D67B60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01D6F6-57F9-7815-53C4-42D42917D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24964D-CA93-E897-B6DA-4C61670B0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CA21D0-15B6-2E49-6622-2A0DAFEB5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6741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DCDD0E-2088-61C9-7539-47C5F3FE6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77C9777-449B-11E6-BED1-925DB4ED8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22101B-6C94-4F45-F9A7-EA10DE9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94393-91AC-BFC7-6206-E8091606C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8A2C4B-301B-DA52-826C-AEEAC0F2E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99144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9CA498-6434-F28F-CE89-FA9E7F374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5C7EBC-1B70-032A-614F-B47BCCFB4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FD85FDE-7A5D-0BF0-71EC-95EE21477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A519B95-71E4-9746-D0F1-E057D4940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C4AE0D-23C5-5B3E-B798-8CCB14167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29B012-C15C-5E96-40FA-A717C3E39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4525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007A3E-4988-FE20-F418-0E4C84556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E395AB-F06A-C957-D0DB-B739989C1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4D3E34-2D4D-AA8F-C0FB-9371CB217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122E46C-4F7D-926A-D5D4-D289AB1358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103A4B1-EC34-312E-D9A2-D12EDAD31E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C02AF63-6DA5-071C-E96A-DFD95ADC4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E6D48E3-83B7-0BDE-41EB-2233DB3A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FD08204-7965-8229-F59D-5E04ECAC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25507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1916D0-05D5-7FCF-1B6A-45696FB18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B88C9CC-A92C-6D83-33F5-350CB98E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AE3D17-CD70-E369-F898-E17EC6470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E98C345-512D-8E09-E191-0D9C33DC1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5196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A31D96-3F17-1126-D4A8-F36D13A2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1AF8266-3B86-8507-170B-997C71BFD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D0F71-B6A8-2BB3-0688-C893987EA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9615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A9DCA8-59E7-0E48-FB3B-E053B134F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E8E429-B9D2-2362-4379-A9FCB46D1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FB3A743-5207-57B7-BC8C-39280263C1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2CF8F1-6C0B-725E-ABB5-C581324E5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38A5D6-069D-6B68-1FC1-BEFE97B5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52336C9-12F5-6D33-B681-B76DB6B05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6180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255E5E-7993-7B4A-0198-A3482DFCA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AE9DB97-3871-39C1-64CF-0E3822AF52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AD103A-BA38-6BC5-9374-C84FD40D1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9D796E-B22D-7C61-4D71-8860F8685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AA224B-9AA4-9A41-A7BD-EA672FC79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8D4753-5EDA-665C-86A2-D7C3ECCD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3305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99D51A-18E4-6E2D-68B7-AA28B7569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6435BA7-77CF-5EA8-E0DE-C22CAD8D7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0B187F-A123-3FD5-A047-D5E09781A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2874-C915-465C-9D23-2B6D09CEAEAA}" type="datetimeFigureOut">
              <a:rPr lang="es-CR" smtClean="0"/>
              <a:t>5/8/2025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50BE35-B896-0426-CA92-101C90F71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059097-FCBB-A023-0BEC-CA37F45F5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929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023820A-DF44-17EF-63DC-8EA324315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7D1AFD67-C80B-91CB-D1E8-FD603607B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77525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071343C-7329-FA2B-6A24-367A0C259788}"/>
              </a:ext>
            </a:extLst>
          </p:cNvPr>
          <p:cNvSpPr txBox="1"/>
          <p:nvPr/>
        </p:nvSpPr>
        <p:spPr>
          <a:xfrm>
            <a:off x="3298025" y="3641472"/>
            <a:ext cx="5940866" cy="1446550"/>
          </a:xfrm>
          <a:prstGeom prst="rect">
            <a:avLst/>
          </a:prstGeom>
          <a:solidFill>
            <a:srgbClr val="648F6C">
              <a:alpha val="80000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400" b="1" spc="-5" dirty="0">
                <a:solidFill>
                  <a:schemeClr val="bg1"/>
                </a:solidFill>
                <a:latin typeface="Calibri"/>
                <a:cs typeface="Calibri"/>
              </a:rPr>
              <a:t>ESTADÍSTICA DE CAFÉ AL 4 DE AGOSTO DE 2025</a:t>
            </a:r>
          </a:p>
        </p:txBody>
      </p:sp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7A72502-96E8-7145-F4CC-B9E2410C1A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1733" y="72658"/>
            <a:ext cx="3928534" cy="3915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4951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4C295-0F99-DC4B-0766-9B55BC07E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15C33156-6157-968D-244F-650A51848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3D674BA-DD54-9398-A842-26102599D235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INFORME COMPARATIVO DE CAFÉ EN FRUTA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579145C-49E3-0CEF-8542-96299EDA1AE4}"/>
              </a:ext>
            </a:extLst>
          </p:cNvPr>
          <p:cNvSpPr txBox="1"/>
          <p:nvPr/>
        </p:nvSpPr>
        <p:spPr>
          <a:xfrm>
            <a:off x="1097558" y="722720"/>
            <a:ext cx="1022349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(EN FANEGAS) A la quincena del 16 al 31 de julio de cada año</a:t>
            </a:r>
          </a:p>
          <a:p>
            <a:endParaRPr lang="es-ES" sz="2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E7255E1-6B42-980D-5C05-1EBB56E41197}"/>
              </a:ext>
            </a:extLst>
          </p:cNvPr>
          <p:cNvSpPr txBox="1"/>
          <p:nvPr/>
        </p:nvSpPr>
        <p:spPr>
          <a:xfrm>
            <a:off x="8645238" y="5364345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4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4FBA2D50-4A37-323E-F411-A054436C0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899535"/>
              </p:ext>
            </p:extLst>
          </p:nvPr>
        </p:nvGraphicFramePr>
        <p:xfrm>
          <a:off x="1097558" y="1303043"/>
          <a:ext cx="10223498" cy="3829678"/>
        </p:xfrm>
        <a:graphic>
          <a:graphicData uri="http://schemas.openxmlformats.org/drawingml/2006/table">
            <a:tbl>
              <a:tblPr/>
              <a:tblGrid>
                <a:gridCol w="1946182">
                  <a:extLst>
                    <a:ext uri="{9D8B030D-6E8A-4147-A177-3AD203B41FA5}">
                      <a16:colId xmlns:a16="http://schemas.microsoft.com/office/drawing/2014/main" val="986247651"/>
                    </a:ext>
                  </a:extLst>
                </a:gridCol>
                <a:gridCol w="1214853">
                  <a:extLst>
                    <a:ext uri="{9D8B030D-6E8A-4147-A177-3AD203B41FA5}">
                      <a16:colId xmlns:a16="http://schemas.microsoft.com/office/drawing/2014/main" val="545668180"/>
                    </a:ext>
                  </a:extLst>
                </a:gridCol>
                <a:gridCol w="970069">
                  <a:extLst>
                    <a:ext uri="{9D8B030D-6E8A-4147-A177-3AD203B41FA5}">
                      <a16:colId xmlns:a16="http://schemas.microsoft.com/office/drawing/2014/main" val="2978837802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2403204543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3104768174"/>
                    </a:ext>
                  </a:extLst>
                </a:gridCol>
                <a:gridCol w="1024465">
                  <a:extLst>
                    <a:ext uri="{9D8B030D-6E8A-4147-A177-3AD203B41FA5}">
                      <a16:colId xmlns:a16="http://schemas.microsoft.com/office/drawing/2014/main" val="3736713751"/>
                    </a:ext>
                  </a:extLst>
                </a:gridCol>
                <a:gridCol w="961003">
                  <a:extLst>
                    <a:ext uri="{9D8B030D-6E8A-4147-A177-3AD203B41FA5}">
                      <a16:colId xmlns:a16="http://schemas.microsoft.com/office/drawing/2014/main" val="3230243696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2195377274"/>
                    </a:ext>
                  </a:extLst>
                </a:gridCol>
                <a:gridCol w="1024465">
                  <a:extLst>
                    <a:ext uri="{9D8B030D-6E8A-4147-A177-3AD203B41FA5}">
                      <a16:colId xmlns:a16="http://schemas.microsoft.com/office/drawing/2014/main" val="3849017195"/>
                    </a:ext>
                  </a:extLst>
                </a:gridCol>
              </a:tblGrid>
              <a:tr h="201967">
                <a:tc row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2024-2025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2025-2026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282391"/>
                  </a:ext>
                </a:extLst>
              </a:tr>
              <a:tr h="201967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Quincena del 16/07/24 al 31/07/24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Quincena del 16/07/25 al 31/07/25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423187"/>
                  </a:ext>
                </a:extLst>
              </a:tr>
              <a:tr h="605900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 Definitiva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Grado de avance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Estimada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alcanzado según Estimación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3532119"/>
                  </a:ext>
                </a:extLst>
              </a:tr>
              <a:tr h="20196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526212"/>
                  </a:ext>
                </a:extLst>
              </a:tr>
              <a:tr h="20196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COTO BRUS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162,075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187,625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9705464"/>
                  </a:ext>
                </a:extLst>
              </a:tr>
              <a:tr h="20196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LOS SANTOS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806,444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632,600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7126246"/>
                  </a:ext>
                </a:extLst>
              </a:tr>
              <a:tr h="20196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PEREZ ZELEDON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224,059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235,965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74162"/>
                  </a:ext>
                </a:extLst>
              </a:tr>
              <a:tr h="20196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TURRIALBA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99,238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73,491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817875"/>
                  </a:ext>
                </a:extLst>
              </a:tr>
              <a:tr h="20196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CENTRAL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240,908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258,677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818492"/>
                  </a:ext>
                </a:extLst>
              </a:tr>
              <a:tr h="20196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OCCIDENTAL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267,041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356,058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177439"/>
                  </a:ext>
                </a:extLst>
              </a:tr>
              <a:tr h="20196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 NORTE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12,862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18,748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4468941"/>
                  </a:ext>
                </a:extLst>
              </a:tr>
              <a:tr h="20196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3705471"/>
                  </a:ext>
                </a:extLst>
              </a:tr>
              <a:tr h="20196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1,812,627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1,763,164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977502"/>
                  </a:ext>
                </a:extLst>
              </a:tr>
              <a:tr h="20196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1845961"/>
                  </a:ext>
                </a:extLst>
              </a:tr>
              <a:tr h="194273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Comparativo entre las cosechas 2024-2025 y la 2025-2026, se presenta la información por cada una de las zonas.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564980"/>
                  </a:ext>
                </a:extLst>
              </a:tr>
              <a:tr h="201967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La producción estimada de la cosecha 2025-2026 es la establecida por el CICAFE en su primera estimación con nómina completa.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998366"/>
                  </a:ext>
                </a:extLst>
              </a:tr>
              <a:tr h="201967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La cosecha 2024-2025 corresponde a la producción definitiva.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190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504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50D5D-C364-ACCB-7005-930CFDE51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C8107658-711C-658D-5920-784AD778D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EB966D7-853D-A65C-8528-9ECCF29EFBD6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2024/2025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4357FE2-C0DD-51B5-DBF7-08E6B40524A1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4 de Agosto 2025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2D0953D-CFEE-0387-5525-13E17B67AFA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059663" y="3429000"/>
            <a:ext cx="1021731" cy="554784"/>
          </a:xfrm>
          <a:prstGeom prst="rect">
            <a:avLst/>
          </a:prstGeom>
        </p:spPr>
      </p:pic>
      <p:sp>
        <p:nvSpPr>
          <p:cNvPr id="5" name="Bocadillo: rectángulo 4">
            <a:extLst>
              <a:ext uri="{FF2B5EF4-FFF2-40B4-BE49-F238E27FC236}">
                <a16:creationId xmlns:a16="http://schemas.microsoft.com/office/drawing/2014/main" id="{DE9503A1-320C-03A1-B975-8A5D10F59424}"/>
              </a:ext>
            </a:extLst>
          </p:cNvPr>
          <p:cNvSpPr/>
          <p:nvPr/>
        </p:nvSpPr>
        <p:spPr>
          <a:xfrm>
            <a:off x="11089515" y="3105398"/>
            <a:ext cx="962025" cy="396927"/>
          </a:xfrm>
          <a:prstGeom prst="wedgeRectCallout">
            <a:avLst>
              <a:gd name="adj1" fmla="val -100149"/>
              <a:gd name="adj2" fmla="val 81692"/>
            </a:avLst>
          </a:prstGeom>
          <a:noFill/>
          <a:ln>
            <a:solidFill>
              <a:srgbClr val="4990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3295</a:t>
            </a:r>
            <a:endParaRPr lang="es-CR" dirty="0">
              <a:solidFill>
                <a:schemeClr val="tx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FEA5040-780D-5A5C-540E-79B83BA1F2EF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CE48BDAC-2D17-E2A6-2BD2-318D94CAF4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189636"/>
              </p:ext>
            </p:extLst>
          </p:nvPr>
        </p:nvGraphicFramePr>
        <p:xfrm>
          <a:off x="1120386" y="1219612"/>
          <a:ext cx="9823469" cy="3919946"/>
        </p:xfrm>
        <a:graphic>
          <a:graphicData uri="http://schemas.openxmlformats.org/drawingml/2006/table">
            <a:tbl>
              <a:tblPr/>
              <a:tblGrid>
                <a:gridCol w="3001940">
                  <a:extLst>
                    <a:ext uri="{9D8B030D-6E8A-4147-A177-3AD203B41FA5}">
                      <a16:colId xmlns:a16="http://schemas.microsoft.com/office/drawing/2014/main" val="2854831615"/>
                    </a:ext>
                  </a:extLst>
                </a:gridCol>
                <a:gridCol w="1576895">
                  <a:extLst>
                    <a:ext uri="{9D8B030D-6E8A-4147-A177-3AD203B41FA5}">
                      <a16:colId xmlns:a16="http://schemas.microsoft.com/office/drawing/2014/main" val="2481030465"/>
                    </a:ext>
                  </a:extLst>
                </a:gridCol>
                <a:gridCol w="1243995">
                  <a:extLst>
                    <a:ext uri="{9D8B030D-6E8A-4147-A177-3AD203B41FA5}">
                      <a16:colId xmlns:a16="http://schemas.microsoft.com/office/drawing/2014/main" val="2692373888"/>
                    </a:ext>
                  </a:extLst>
                </a:gridCol>
                <a:gridCol w="1427966">
                  <a:extLst>
                    <a:ext uri="{9D8B030D-6E8A-4147-A177-3AD203B41FA5}">
                      <a16:colId xmlns:a16="http://schemas.microsoft.com/office/drawing/2014/main" val="3187623169"/>
                    </a:ext>
                  </a:extLst>
                </a:gridCol>
                <a:gridCol w="1357881">
                  <a:extLst>
                    <a:ext uri="{9D8B030D-6E8A-4147-A177-3AD203B41FA5}">
                      <a16:colId xmlns:a16="http://schemas.microsoft.com/office/drawing/2014/main" val="1167111878"/>
                    </a:ext>
                  </a:extLst>
                </a:gridCol>
                <a:gridCol w="1214792">
                  <a:extLst>
                    <a:ext uri="{9D8B030D-6E8A-4147-A177-3AD203B41FA5}">
                      <a16:colId xmlns:a16="http://schemas.microsoft.com/office/drawing/2014/main" val="3903142838"/>
                    </a:ext>
                  </a:extLst>
                </a:gridCol>
              </a:tblGrid>
              <a:tr h="677032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9203996"/>
                  </a:ext>
                </a:extLst>
              </a:tr>
              <a:tr h="225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847442"/>
                  </a:ext>
                </a:extLst>
              </a:tr>
              <a:tr h="225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1,410,408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$302.63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81.99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04541"/>
                  </a:ext>
                </a:extLst>
              </a:tr>
              <a:tr h="225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7,097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309455"/>
                  </a:ext>
                </a:extLst>
              </a:tr>
              <a:tr h="225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169,475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₡3,110.70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$280.64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9.85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583948"/>
                  </a:ext>
                </a:extLst>
              </a:tr>
              <a:tr h="225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8599734"/>
                  </a:ext>
                </a:extLst>
              </a:tr>
              <a:tr h="225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1,586,980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92.25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0020932"/>
                  </a:ext>
                </a:extLst>
              </a:tr>
              <a:tr h="225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133,319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7.75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561385"/>
                  </a:ext>
                </a:extLst>
              </a:tr>
              <a:tr h="24985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1,106,160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843428"/>
                  </a:ext>
                </a:extLst>
              </a:tr>
              <a:tr h="24985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311,345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166154"/>
                  </a:ext>
                </a:extLst>
              </a:tr>
              <a:tr h="225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1,720,299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137544"/>
                  </a:ext>
                </a:extLst>
              </a:tr>
              <a:tr h="225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1554736"/>
                  </a:ext>
                </a:extLst>
              </a:tr>
              <a:tr h="619000">
                <a:tc gridSpan="6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esta cosecha.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0976113"/>
                  </a:ext>
                </a:extLst>
              </a:tr>
            </a:tbl>
          </a:graphicData>
        </a:graphic>
      </p:graphicFrame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AE7DF61B-D6DA-180D-8816-D85DE30035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555442"/>
              </p:ext>
            </p:extLst>
          </p:nvPr>
        </p:nvGraphicFramePr>
        <p:xfrm>
          <a:off x="1120386" y="5300807"/>
          <a:ext cx="6482814" cy="548640"/>
        </p:xfrm>
        <a:graphic>
          <a:graphicData uri="http://schemas.openxmlformats.org/drawingml/2006/table">
            <a:tbl>
              <a:tblPr/>
              <a:tblGrid>
                <a:gridCol w="6482814">
                  <a:extLst>
                    <a:ext uri="{9D8B030D-6E8A-4147-A177-3AD203B41FA5}">
                      <a16:colId xmlns:a16="http://schemas.microsoft.com/office/drawing/2014/main" val="922693126"/>
                    </a:ext>
                  </a:extLst>
                </a:gridCol>
              </a:tblGrid>
              <a:tr h="175826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Calibri Light" panose="020F0302020204030204" pitchFamily="34" charset="0"/>
                        </a:rPr>
                        <a:t>Por vender (estimación): 21% Exportación (27 mil sacos 46 kg).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4643766"/>
                  </a:ext>
                </a:extLst>
              </a:tr>
              <a:tr h="11640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6690221"/>
                  </a:ext>
                </a:extLst>
              </a:tr>
              <a:tr h="175826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200" b="1" i="0" u="none" strike="noStrike" dirty="0">
                          <a:effectLst/>
                          <a:latin typeface="Calibri Light" panose="020F0302020204030204" pitchFamily="34" charset="0"/>
                        </a:rPr>
                        <a:t>Por vender (estimación): 79% Consumo Nacional (105 mil sacos 46 kg).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176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3556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FB729-570D-6227-61CD-4F61F8C55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39A630A6-330E-1108-85D6-8C692126D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82AB05F-6454-A447-7BCA-7F1E5EC737CE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2025/2026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844E946B-731D-2944-BB91-C2E6ABE84B93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4 de Agosto 2025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A96E8E0-0B9E-CA8C-1FDD-5F5667331354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1DCC61A-BEF8-63D0-3DAA-3EA716777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682159"/>
              </p:ext>
            </p:extLst>
          </p:nvPr>
        </p:nvGraphicFramePr>
        <p:xfrm>
          <a:off x="1120386" y="1217853"/>
          <a:ext cx="9823469" cy="3983872"/>
        </p:xfrm>
        <a:graphic>
          <a:graphicData uri="http://schemas.openxmlformats.org/drawingml/2006/table">
            <a:tbl>
              <a:tblPr/>
              <a:tblGrid>
                <a:gridCol w="3001940">
                  <a:extLst>
                    <a:ext uri="{9D8B030D-6E8A-4147-A177-3AD203B41FA5}">
                      <a16:colId xmlns:a16="http://schemas.microsoft.com/office/drawing/2014/main" val="673296713"/>
                    </a:ext>
                  </a:extLst>
                </a:gridCol>
                <a:gridCol w="1576895">
                  <a:extLst>
                    <a:ext uri="{9D8B030D-6E8A-4147-A177-3AD203B41FA5}">
                      <a16:colId xmlns:a16="http://schemas.microsoft.com/office/drawing/2014/main" val="4207102444"/>
                    </a:ext>
                  </a:extLst>
                </a:gridCol>
                <a:gridCol w="1243995">
                  <a:extLst>
                    <a:ext uri="{9D8B030D-6E8A-4147-A177-3AD203B41FA5}">
                      <a16:colId xmlns:a16="http://schemas.microsoft.com/office/drawing/2014/main" val="294429338"/>
                    </a:ext>
                  </a:extLst>
                </a:gridCol>
                <a:gridCol w="1427966">
                  <a:extLst>
                    <a:ext uri="{9D8B030D-6E8A-4147-A177-3AD203B41FA5}">
                      <a16:colId xmlns:a16="http://schemas.microsoft.com/office/drawing/2014/main" val="4195204113"/>
                    </a:ext>
                  </a:extLst>
                </a:gridCol>
                <a:gridCol w="1357881">
                  <a:extLst>
                    <a:ext uri="{9D8B030D-6E8A-4147-A177-3AD203B41FA5}">
                      <a16:colId xmlns:a16="http://schemas.microsoft.com/office/drawing/2014/main" val="908749535"/>
                    </a:ext>
                  </a:extLst>
                </a:gridCol>
                <a:gridCol w="1214792">
                  <a:extLst>
                    <a:ext uri="{9D8B030D-6E8A-4147-A177-3AD203B41FA5}">
                      <a16:colId xmlns:a16="http://schemas.microsoft.com/office/drawing/2014/main" val="1363694646"/>
                    </a:ext>
                  </a:extLst>
                </a:gridCol>
              </a:tblGrid>
              <a:tr h="68720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740200"/>
                  </a:ext>
                </a:extLst>
              </a:tr>
              <a:tr h="23245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8061262"/>
                  </a:ext>
                </a:extLst>
              </a:tr>
              <a:tr h="23245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168,259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$296.41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10.54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9618784"/>
                  </a:ext>
                </a:extLst>
              </a:tr>
              <a:tr h="23245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77,080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4.83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735144"/>
                  </a:ext>
                </a:extLst>
              </a:tr>
              <a:tr h="23245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12,221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₡3,173.15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$196.98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0166118"/>
                  </a:ext>
                </a:extLst>
              </a:tr>
              <a:tr h="23245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5,700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4197624"/>
                  </a:ext>
                </a:extLst>
              </a:tr>
              <a:tr h="23245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263,260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16.49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2843348"/>
                  </a:ext>
                </a:extLst>
              </a:tr>
              <a:tr h="23245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1,333,394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83.51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3480842"/>
                  </a:ext>
                </a:extLst>
              </a:tr>
              <a:tr h="25361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295179"/>
                  </a:ext>
                </a:extLst>
              </a:tr>
              <a:tr h="25361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245,339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005467"/>
                  </a:ext>
                </a:extLst>
              </a:tr>
              <a:tr h="23245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1,596,654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5511334"/>
                  </a:ext>
                </a:extLst>
              </a:tr>
              <a:tr h="23245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8205313"/>
                  </a:ext>
                </a:extLst>
              </a:tr>
              <a:tr h="697360">
                <a:tc gridSpan="6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la cosecha 2024-2025.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06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06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F5055-E84B-31CF-CC36-3A52C99F5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AF710B06-C4F2-941B-A762-A362A4DCB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386CEEC-AB1B-7548-3BEC-66A169ABF79E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D3BEE3D-DAAF-BE17-88A6-81B3990D2037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2024/2025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11C1661-058F-6394-4888-11697BCB6850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4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5D14E2F6-C5B8-D8E4-F022-3FE67F76EE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729004"/>
              </p:ext>
            </p:extLst>
          </p:nvPr>
        </p:nvGraphicFramePr>
        <p:xfrm>
          <a:off x="1097558" y="1264481"/>
          <a:ext cx="10018120" cy="3971703"/>
        </p:xfrm>
        <a:graphic>
          <a:graphicData uri="http://schemas.openxmlformats.org/drawingml/2006/table">
            <a:tbl>
              <a:tblPr/>
              <a:tblGrid>
                <a:gridCol w="1412508">
                  <a:extLst>
                    <a:ext uri="{9D8B030D-6E8A-4147-A177-3AD203B41FA5}">
                      <a16:colId xmlns:a16="http://schemas.microsoft.com/office/drawing/2014/main" val="1304637659"/>
                    </a:ext>
                  </a:extLst>
                </a:gridCol>
                <a:gridCol w="1186981">
                  <a:extLst>
                    <a:ext uri="{9D8B030D-6E8A-4147-A177-3AD203B41FA5}">
                      <a16:colId xmlns:a16="http://schemas.microsoft.com/office/drawing/2014/main" val="987120802"/>
                    </a:ext>
                  </a:extLst>
                </a:gridCol>
                <a:gridCol w="1246330">
                  <a:extLst>
                    <a:ext uri="{9D8B030D-6E8A-4147-A177-3AD203B41FA5}">
                      <a16:colId xmlns:a16="http://schemas.microsoft.com/office/drawing/2014/main" val="1405616044"/>
                    </a:ext>
                  </a:extLst>
                </a:gridCol>
                <a:gridCol w="1246330">
                  <a:extLst>
                    <a:ext uri="{9D8B030D-6E8A-4147-A177-3AD203B41FA5}">
                      <a16:colId xmlns:a16="http://schemas.microsoft.com/office/drawing/2014/main" val="1424177713"/>
                    </a:ext>
                  </a:extLst>
                </a:gridCol>
                <a:gridCol w="1246330">
                  <a:extLst>
                    <a:ext uri="{9D8B030D-6E8A-4147-A177-3AD203B41FA5}">
                      <a16:colId xmlns:a16="http://schemas.microsoft.com/office/drawing/2014/main" val="3495353026"/>
                    </a:ext>
                  </a:extLst>
                </a:gridCol>
                <a:gridCol w="1246330">
                  <a:extLst>
                    <a:ext uri="{9D8B030D-6E8A-4147-A177-3AD203B41FA5}">
                      <a16:colId xmlns:a16="http://schemas.microsoft.com/office/drawing/2014/main" val="531412922"/>
                    </a:ext>
                  </a:extLst>
                </a:gridCol>
                <a:gridCol w="1246330">
                  <a:extLst>
                    <a:ext uri="{9D8B030D-6E8A-4147-A177-3AD203B41FA5}">
                      <a16:colId xmlns:a16="http://schemas.microsoft.com/office/drawing/2014/main" val="3683923608"/>
                    </a:ext>
                  </a:extLst>
                </a:gridCol>
                <a:gridCol w="1186981">
                  <a:extLst>
                    <a:ext uri="{9D8B030D-6E8A-4147-A177-3AD203B41FA5}">
                      <a16:colId xmlns:a16="http://schemas.microsoft.com/office/drawing/2014/main" val="3913383933"/>
                    </a:ext>
                  </a:extLst>
                </a:gridCol>
              </a:tblGrid>
              <a:tr h="403271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4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885551"/>
                  </a:ext>
                </a:extLst>
              </a:tr>
              <a:tr h="517003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1080838"/>
                  </a:ext>
                </a:extLst>
              </a:tr>
              <a:tr h="20637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217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119,490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279.76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14,361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3,138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134,067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2213876"/>
                  </a:ext>
                </a:extLst>
              </a:tr>
              <a:tr h="20637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4,105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584,487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318.42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61,483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2,873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650,074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730035"/>
                  </a:ext>
                </a:extLst>
              </a:tr>
              <a:tr h="20637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2,475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165,497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313.87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21,540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2,864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189,512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045453"/>
                  </a:ext>
                </a:extLst>
              </a:tr>
              <a:tr h="20637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100,223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259.96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7,982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2,928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108,205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6306602"/>
                  </a:ext>
                </a:extLst>
              </a:tr>
              <a:tr h="20637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300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156,650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301.48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18,421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3,917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175,372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619764"/>
                  </a:ext>
                </a:extLst>
              </a:tr>
              <a:tr h="40404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278,598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288.49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44,305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3,238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322,903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1059152"/>
                  </a:ext>
                </a:extLst>
              </a:tr>
              <a:tr h="20637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5,463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309.68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1,383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3,481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6,846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058867"/>
                  </a:ext>
                </a:extLst>
              </a:tr>
              <a:tr h="20637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7,097 </a:t>
                      </a: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1,410,408 </a:t>
                      </a: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302.63 </a:t>
                      </a: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169,475 </a:t>
                      </a: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3,110.70 </a:t>
                      </a: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1,586,980 </a:t>
                      </a:r>
                    </a:p>
                  </a:txBody>
                  <a:tcPr marL="9400" marR="9400" marT="94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7754720"/>
                  </a:ext>
                </a:extLst>
              </a:tr>
              <a:tr h="20637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436943"/>
                  </a:ext>
                </a:extLst>
              </a:tr>
              <a:tr h="169798">
                <a:tc gridSpan="8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601356"/>
                  </a:ext>
                </a:extLst>
              </a:tr>
              <a:tr h="176874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00" marR="9400" marT="94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00" marR="9400" marT="94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00" marR="9400" marT="94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1811949"/>
                  </a:ext>
                </a:extLst>
              </a:tr>
              <a:tr h="206379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$ 302.63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00" marR="9400" marT="94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953260"/>
                  </a:ext>
                </a:extLst>
              </a:tr>
              <a:tr h="206379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00" marR="9400" marT="94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00" marR="9400" marT="94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₡3,110.70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00" marR="9400" marT="94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00" marR="9400" marT="94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491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7588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5DBFF-3E20-226A-6652-F17B5724D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418BC9B3-FF8C-BEE7-BEB5-2F4950BB8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C567978-1EBC-016D-3091-0F35DC2C90CA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C111146-CE6D-9B3D-BD7D-4041C175D154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2025/2026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0247301-45D5-C4F6-D04D-710A275720CE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4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52D76052-008E-CC33-E92D-B11C6E8B81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270340"/>
              </p:ext>
            </p:extLst>
          </p:nvPr>
        </p:nvGraphicFramePr>
        <p:xfrm>
          <a:off x="1097558" y="1261897"/>
          <a:ext cx="10018119" cy="3976871"/>
        </p:xfrm>
        <a:graphic>
          <a:graphicData uri="http://schemas.openxmlformats.org/drawingml/2006/table">
            <a:tbl>
              <a:tblPr/>
              <a:tblGrid>
                <a:gridCol w="1432851">
                  <a:extLst>
                    <a:ext uri="{9D8B030D-6E8A-4147-A177-3AD203B41FA5}">
                      <a16:colId xmlns:a16="http://schemas.microsoft.com/office/drawing/2014/main" val="2968922937"/>
                    </a:ext>
                  </a:extLst>
                </a:gridCol>
                <a:gridCol w="1184174">
                  <a:extLst>
                    <a:ext uri="{9D8B030D-6E8A-4147-A177-3AD203B41FA5}">
                      <a16:colId xmlns:a16="http://schemas.microsoft.com/office/drawing/2014/main" val="599508491"/>
                    </a:ext>
                  </a:extLst>
                </a:gridCol>
                <a:gridCol w="1243384">
                  <a:extLst>
                    <a:ext uri="{9D8B030D-6E8A-4147-A177-3AD203B41FA5}">
                      <a16:colId xmlns:a16="http://schemas.microsoft.com/office/drawing/2014/main" val="2022172687"/>
                    </a:ext>
                  </a:extLst>
                </a:gridCol>
                <a:gridCol w="1243384">
                  <a:extLst>
                    <a:ext uri="{9D8B030D-6E8A-4147-A177-3AD203B41FA5}">
                      <a16:colId xmlns:a16="http://schemas.microsoft.com/office/drawing/2014/main" val="3361226521"/>
                    </a:ext>
                  </a:extLst>
                </a:gridCol>
                <a:gridCol w="1243384">
                  <a:extLst>
                    <a:ext uri="{9D8B030D-6E8A-4147-A177-3AD203B41FA5}">
                      <a16:colId xmlns:a16="http://schemas.microsoft.com/office/drawing/2014/main" val="1738895371"/>
                    </a:ext>
                  </a:extLst>
                </a:gridCol>
                <a:gridCol w="1243384">
                  <a:extLst>
                    <a:ext uri="{9D8B030D-6E8A-4147-A177-3AD203B41FA5}">
                      <a16:colId xmlns:a16="http://schemas.microsoft.com/office/drawing/2014/main" val="309949526"/>
                    </a:ext>
                  </a:extLst>
                </a:gridCol>
                <a:gridCol w="1243384">
                  <a:extLst>
                    <a:ext uri="{9D8B030D-6E8A-4147-A177-3AD203B41FA5}">
                      <a16:colId xmlns:a16="http://schemas.microsoft.com/office/drawing/2014/main" val="1789633498"/>
                    </a:ext>
                  </a:extLst>
                </a:gridCol>
                <a:gridCol w="1184174">
                  <a:extLst>
                    <a:ext uri="{9D8B030D-6E8A-4147-A177-3AD203B41FA5}">
                      <a16:colId xmlns:a16="http://schemas.microsoft.com/office/drawing/2014/main" val="3774793670"/>
                    </a:ext>
                  </a:extLst>
                </a:gridCol>
              </a:tblGrid>
              <a:tr h="486173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4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4005005"/>
                  </a:ext>
                </a:extLst>
              </a:tr>
              <a:tr h="622642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612848"/>
                  </a:ext>
                </a:extLst>
              </a:tr>
              <a:tr h="20470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9,610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31,567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300.91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41,177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8041128"/>
                  </a:ext>
                </a:extLst>
              </a:tr>
              <a:tr h="20470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23,523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56,197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298.33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12,158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3,177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91,878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792663"/>
                  </a:ext>
                </a:extLst>
              </a:tr>
              <a:tr h="20470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2,887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14,346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299.14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17,233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5251588"/>
                  </a:ext>
                </a:extLst>
              </a:tr>
              <a:tr h="20470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10,125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8,078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269.13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18,203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0454648"/>
                  </a:ext>
                </a:extLst>
              </a:tr>
              <a:tr h="20470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3,299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12,862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288.51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2,100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18,261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4825898"/>
                  </a:ext>
                </a:extLst>
              </a:tr>
              <a:tr h="20470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27,636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44,908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297.04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3,600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63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2,452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76,207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9186534"/>
                  </a:ext>
                </a:extLst>
              </a:tr>
              <a:tr h="21323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302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312.41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302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177896"/>
                  </a:ext>
                </a:extLst>
              </a:tr>
              <a:tr h="21323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77,080 </a:t>
                      </a: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168,259 </a:t>
                      </a: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296.41 </a:t>
                      </a: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5,700 </a:t>
                      </a: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12,221 </a:t>
                      </a: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3,173.15 </a:t>
                      </a: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263,260 </a:t>
                      </a:r>
                    </a:p>
                  </a:txBody>
                  <a:tcPr marL="9378" marR="9378" marT="9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4739433"/>
                  </a:ext>
                </a:extLst>
              </a:tr>
              <a:tr h="22176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735892"/>
                  </a:ext>
                </a:extLst>
              </a:tr>
              <a:tr h="204704">
                <a:tc gridSpan="8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469296"/>
                  </a:ext>
                </a:extLst>
              </a:tr>
              <a:tr h="213234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378" marR="9378" marT="9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378" marR="9378" marT="9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378" marR="9378" marT="9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2146721"/>
                  </a:ext>
                </a:extLst>
              </a:tr>
              <a:tr h="213234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$ 296.41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378" marR="9378" marT="9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1735979"/>
                  </a:ext>
                </a:extLst>
              </a:tr>
              <a:tr h="213234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378" marR="9378" marT="9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378" marR="9378" marT="9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₡3,173.15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378" marR="9378" marT="9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378" marR="9378" marT="9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93945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528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97750-94B0-45CE-EABE-8F38CCBFF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0D9F7650-E6CC-CB98-0C71-2CCA48D3A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468D313-A0D2-6F0E-22BD-103443D4233D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COMPARATIVO COMERCIALIZACIÓN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1812080-3D6B-4843-DB55-3ADC63C7F107}"/>
              </a:ext>
            </a:extLst>
          </p:cNvPr>
          <p:cNvSpPr txBox="1">
            <a:spLocks/>
          </p:cNvSpPr>
          <p:nvPr/>
        </p:nvSpPr>
        <p:spPr>
          <a:xfrm>
            <a:off x="1120387" y="689964"/>
            <a:ext cx="9861936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DE LAS ULTIMAS TRES COSECHAS Al segundo año de cada período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64F95F-9BFD-A573-5ADC-862563D740B7}"/>
              </a:ext>
            </a:extLst>
          </p:cNvPr>
          <p:cNvSpPr txBox="1">
            <a:spLocks/>
          </p:cNvSpPr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4 de Agosto 2025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01D11914-0D0A-AF69-8A71-BED3FAB34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792516"/>
              </p:ext>
            </p:extLst>
          </p:nvPr>
        </p:nvGraphicFramePr>
        <p:xfrm>
          <a:off x="1120388" y="1093574"/>
          <a:ext cx="9861934" cy="2377055"/>
        </p:xfrm>
        <a:graphic>
          <a:graphicData uri="http://schemas.openxmlformats.org/drawingml/2006/table">
            <a:tbl>
              <a:tblPr/>
              <a:tblGrid>
                <a:gridCol w="1106976">
                  <a:extLst>
                    <a:ext uri="{9D8B030D-6E8A-4147-A177-3AD203B41FA5}">
                      <a16:colId xmlns:a16="http://schemas.microsoft.com/office/drawing/2014/main" val="1049780302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3349265369"/>
                    </a:ext>
                  </a:extLst>
                </a:gridCol>
                <a:gridCol w="935770">
                  <a:extLst>
                    <a:ext uri="{9D8B030D-6E8A-4147-A177-3AD203B41FA5}">
                      <a16:colId xmlns:a16="http://schemas.microsoft.com/office/drawing/2014/main" val="4072869959"/>
                    </a:ext>
                  </a:extLst>
                </a:gridCol>
                <a:gridCol w="302542">
                  <a:extLst>
                    <a:ext uri="{9D8B030D-6E8A-4147-A177-3AD203B41FA5}">
                      <a16:colId xmlns:a16="http://schemas.microsoft.com/office/drawing/2014/main" val="1500117855"/>
                    </a:ext>
                  </a:extLst>
                </a:gridCol>
                <a:gridCol w="891209">
                  <a:extLst>
                    <a:ext uri="{9D8B030D-6E8A-4147-A177-3AD203B41FA5}">
                      <a16:colId xmlns:a16="http://schemas.microsoft.com/office/drawing/2014/main" val="2416512430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34801593"/>
                    </a:ext>
                  </a:extLst>
                </a:gridCol>
                <a:gridCol w="844303">
                  <a:extLst>
                    <a:ext uri="{9D8B030D-6E8A-4147-A177-3AD203B41FA5}">
                      <a16:colId xmlns:a16="http://schemas.microsoft.com/office/drawing/2014/main" val="4086892237"/>
                    </a:ext>
                  </a:extLst>
                </a:gridCol>
                <a:gridCol w="302542">
                  <a:extLst>
                    <a:ext uri="{9D8B030D-6E8A-4147-A177-3AD203B41FA5}">
                      <a16:colId xmlns:a16="http://schemas.microsoft.com/office/drawing/2014/main" val="4274607333"/>
                    </a:ext>
                  </a:extLst>
                </a:gridCol>
                <a:gridCol w="891209">
                  <a:extLst>
                    <a:ext uri="{9D8B030D-6E8A-4147-A177-3AD203B41FA5}">
                      <a16:colId xmlns:a16="http://schemas.microsoft.com/office/drawing/2014/main" val="4154815859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3529360534"/>
                    </a:ext>
                  </a:extLst>
                </a:gridCol>
                <a:gridCol w="935770">
                  <a:extLst>
                    <a:ext uri="{9D8B030D-6E8A-4147-A177-3AD203B41FA5}">
                      <a16:colId xmlns:a16="http://schemas.microsoft.com/office/drawing/2014/main" val="2840520532"/>
                    </a:ext>
                  </a:extLst>
                </a:gridCol>
                <a:gridCol w="218111">
                  <a:extLst>
                    <a:ext uri="{9D8B030D-6E8A-4147-A177-3AD203B41FA5}">
                      <a16:colId xmlns:a16="http://schemas.microsoft.com/office/drawing/2014/main" val="3375511927"/>
                    </a:ext>
                  </a:extLst>
                </a:gridCol>
                <a:gridCol w="773945">
                  <a:extLst>
                    <a:ext uri="{9D8B030D-6E8A-4147-A177-3AD203B41FA5}">
                      <a16:colId xmlns:a16="http://schemas.microsoft.com/office/drawing/2014/main" val="394084613"/>
                    </a:ext>
                  </a:extLst>
                </a:gridCol>
              </a:tblGrid>
              <a:tr h="159404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2022-2023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2023-2024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2024-2025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2667"/>
                  </a:ext>
                </a:extLst>
              </a:tr>
              <a:tr h="291481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4244958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1,441,443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$247.88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78.01%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1,244,585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$225.87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80.72%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1,410,408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$302.63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81.99%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640892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8,787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8,930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7,097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4013946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Consumo Local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191,419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₡2,321.31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10.36%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161,771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₡1,946.84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10.49%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169,475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₡3,110.70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9.85%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1196214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C.N.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6,000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777911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Total  Vendido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1,647,649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89.17%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1,415,286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91.79%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1,586,980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92.25%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897480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200,205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10.83%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126,611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8.21%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133,319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7.75%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4475102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1,051,753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905,765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1,106,160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260718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398,477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27.48%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347,750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27.74%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311,345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21.96%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841326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Producción Total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1,847,854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1,541,897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1,720,299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 dirty="0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629827"/>
                  </a:ext>
                </a:extLst>
              </a:tr>
            </a:tbl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7C91938B-C033-45A8-B772-192C7F469E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1298528"/>
              </p:ext>
            </p:extLst>
          </p:nvPr>
        </p:nvGraphicFramePr>
        <p:xfrm>
          <a:off x="1120387" y="3536287"/>
          <a:ext cx="9861935" cy="1837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33236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B7EC8-8639-2516-B8DE-3C3F54667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8BCDA643-E446-3B6F-08CC-4536C5D98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28418ED-C0ED-CF01-3902-1842D8AB4F41}"/>
              </a:ext>
            </a:extLst>
          </p:cNvPr>
          <p:cNvSpPr txBox="1"/>
          <p:nvPr/>
        </p:nvSpPr>
        <p:spPr>
          <a:xfrm>
            <a:off x="0" y="0"/>
            <a:ext cx="7602876" cy="490904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+mn-lt"/>
              </a:rPr>
              <a:t>COMERCIALIZACIÓN COSECHAS FUTURAS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D59D6AE-581F-1182-D394-B4BDCD87FE09}"/>
              </a:ext>
            </a:extLst>
          </p:cNvPr>
          <p:cNvSpPr txBox="1"/>
          <p:nvPr/>
        </p:nvSpPr>
        <p:spPr>
          <a:xfrm>
            <a:off x="1134503" y="711202"/>
            <a:ext cx="9904972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+mn-lt"/>
              </a:rPr>
              <a:t>COSECHA 2026-2027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580CF2-C169-E5E8-677A-BEB67269D811}"/>
              </a:ext>
            </a:extLst>
          </p:cNvPr>
          <p:cNvSpPr txBox="1"/>
          <p:nvPr/>
        </p:nvSpPr>
        <p:spPr>
          <a:xfrm>
            <a:off x="8645237" y="5455092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+mn-lt"/>
            </a:endParaRPr>
          </a:p>
          <a:p>
            <a:r>
              <a:rPr lang="es-ES" sz="2000" dirty="0">
                <a:latin typeface="+mn-lt"/>
              </a:rPr>
              <a:t>Corte al 4 </a:t>
            </a:r>
            <a:r>
              <a:rPr lang="es-ES" sz="2000">
                <a:latin typeface="+mn-lt"/>
              </a:rPr>
              <a:t>de Agosto </a:t>
            </a:r>
            <a:r>
              <a:rPr lang="es-ES" sz="2000" dirty="0">
                <a:latin typeface="+mn-lt"/>
              </a:rPr>
              <a:t>2025</a:t>
            </a:r>
          </a:p>
          <a:p>
            <a:endParaRPr lang="es-ES" sz="2000" dirty="0">
              <a:latin typeface="+mn-lt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C7514BC4-91AC-E300-0BDA-D81CD2D3F2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557182"/>
              </p:ext>
            </p:extLst>
          </p:nvPr>
        </p:nvGraphicFramePr>
        <p:xfrm>
          <a:off x="1134503" y="1755334"/>
          <a:ext cx="9904972" cy="2993577"/>
        </p:xfrm>
        <a:graphic>
          <a:graphicData uri="http://schemas.openxmlformats.org/drawingml/2006/table">
            <a:tbl>
              <a:tblPr/>
              <a:tblGrid>
                <a:gridCol w="1554704">
                  <a:extLst>
                    <a:ext uri="{9D8B030D-6E8A-4147-A177-3AD203B41FA5}">
                      <a16:colId xmlns:a16="http://schemas.microsoft.com/office/drawing/2014/main" val="779225859"/>
                    </a:ext>
                  </a:extLst>
                </a:gridCol>
                <a:gridCol w="1341560">
                  <a:extLst>
                    <a:ext uri="{9D8B030D-6E8A-4147-A177-3AD203B41FA5}">
                      <a16:colId xmlns:a16="http://schemas.microsoft.com/office/drawing/2014/main" val="2951869938"/>
                    </a:ext>
                  </a:extLst>
                </a:gridCol>
                <a:gridCol w="1504552">
                  <a:extLst>
                    <a:ext uri="{9D8B030D-6E8A-4147-A177-3AD203B41FA5}">
                      <a16:colId xmlns:a16="http://schemas.microsoft.com/office/drawing/2014/main" val="2505364322"/>
                    </a:ext>
                  </a:extLst>
                </a:gridCol>
                <a:gridCol w="1604856">
                  <a:extLst>
                    <a:ext uri="{9D8B030D-6E8A-4147-A177-3AD203B41FA5}">
                      <a16:colId xmlns:a16="http://schemas.microsoft.com/office/drawing/2014/main" val="2899819370"/>
                    </a:ext>
                  </a:extLst>
                </a:gridCol>
                <a:gridCol w="2043685">
                  <a:extLst>
                    <a:ext uri="{9D8B030D-6E8A-4147-A177-3AD203B41FA5}">
                      <a16:colId xmlns:a16="http://schemas.microsoft.com/office/drawing/2014/main" val="2993423848"/>
                    </a:ext>
                  </a:extLst>
                </a:gridCol>
                <a:gridCol w="1855615">
                  <a:extLst>
                    <a:ext uri="{9D8B030D-6E8A-4147-A177-3AD203B41FA5}">
                      <a16:colId xmlns:a16="http://schemas.microsoft.com/office/drawing/2014/main" val="2978988973"/>
                    </a:ext>
                  </a:extLst>
                </a:gridCol>
              </a:tblGrid>
              <a:tr h="374572">
                <a:tc gridSpan="6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ES" sz="1400" b="1" i="0" u="none" strike="noStrike">
                          <a:effectLst/>
                          <a:latin typeface="Calibri Light" panose="020F0302020204030204" pitchFamily="34" charset="0"/>
                        </a:rPr>
                        <a:t>Volumen en U. 46 kg. - Para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721193"/>
                  </a:ext>
                </a:extLst>
              </a:tr>
              <a:tr h="898972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Cosecha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TOTALES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en Consignación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con Precio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Calibri Light" panose="020F0302020204030204" pitchFamily="34" charset="0"/>
                        </a:rPr>
                        <a:t>Precio Rieles Promedio $/Ud.46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Variación  % precio 1/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3177601"/>
                  </a:ext>
                </a:extLst>
              </a:tr>
              <a:tr h="23972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847800"/>
                  </a:ext>
                </a:extLst>
              </a:tr>
              <a:tr h="41952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1" i="0" u="none" strike="noStrike">
                          <a:effectLst/>
                          <a:latin typeface="Calibri Light" panose="020F0302020204030204" pitchFamily="34" charset="0"/>
                        </a:rPr>
                        <a:t>2026-2027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  3,713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825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2,888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288.88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4556730"/>
                  </a:ext>
                </a:extLst>
              </a:tr>
              <a:tr h="26369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859640"/>
                  </a:ext>
                </a:extLst>
              </a:tr>
              <a:tr h="2876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5704893"/>
                  </a:ext>
                </a:extLst>
              </a:tr>
              <a:tr h="254709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1" i="0" u="none" strike="noStrike">
                          <a:effectLst/>
                          <a:latin typeface="Calibri Light" panose="020F0302020204030204" pitchFamily="34" charset="0"/>
                        </a:rPr>
                        <a:t>1/ Variación porcentual en el precio: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6681806"/>
                  </a:ext>
                </a:extLst>
              </a:tr>
              <a:tr h="25470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 con respecto 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28/7/2025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Cosecha 2026-2027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844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978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11366</TotalTime>
  <Words>1575</Words>
  <Application>Microsoft Office PowerPoint</Application>
  <PresentationFormat>Panorámica</PresentationFormat>
  <Paragraphs>563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aquiros</dc:creator>
  <cp:lastModifiedBy>Juan Carlos Castillo Molina</cp:lastModifiedBy>
  <cp:revision>24</cp:revision>
  <dcterms:created xsi:type="dcterms:W3CDTF">2023-12-07T15:07:55Z</dcterms:created>
  <dcterms:modified xsi:type="dcterms:W3CDTF">2025-08-05T18:38:03Z</dcterms:modified>
</cp:coreProperties>
</file>